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1400" y="2990850"/>
            <a:ext cx="50292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3753435"/>
            <a:ext cx="304761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619" y="3753435"/>
            <a:ext cx="304761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3720145"/>
            <a:ext cx="2400000" cy="4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03"/>
            <a:ext cx="3457142" cy="4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8191"/>
            <a:ext cx="3733333" cy="37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06182"/>
            <a:ext cx="6400000" cy="4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01813"/>
            <a:ext cx="7580952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1831" y="4493739"/>
            <a:ext cx="891549" cy="4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671" y="6098086"/>
            <a:ext cx="883728" cy="4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596" y="1252975"/>
            <a:ext cx="262059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7687" y="2208292"/>
            <a:ext cx="299496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8211" y="2217658"/>
            <a:ext cx="299496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878" y="3182341"/>
            <a:ext cx="308855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3087" y="4137658"/>
            <a:ext cx="4352057" cy="43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0753" y="5102341"/>
            <a:ext cx="4539243" cy="43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7756" y="6067024"/>
            <a:ext cx="308855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5548712"/>
            <a:ext cx="266666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333" y="5548712"/>
            <a:ext cx="1085715" cy="4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5481968"/>
            <a:ext cx="1085713" cy="4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96190" y="1687520"/>
            <a:ext cx="314285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714" y="1620738"/>
            <a:ext cx="1076190" cy="49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805" y="1108710"/>
            <a:ext cx="1732915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761" y="3109020"/>
            <a:ext cx="266666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04" y="3109020"/>
            <a:ext cx="1085714" cy="45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96190" y="3042238"/>
            <a:ext cx="1085713" cy="49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3240" y="4034155"/>
            <a:ext cx="2037080" cy="144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6190" y="4520980"/>
            <a:ext cx="314285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05714" y="4454199"/>
            <a:ext cx="1076190" cy="50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610466"/>
            <a:ext cx="419047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3582115"/>
            <a:ext cx="428571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5477782"/>
            <a:ext cx="495238" cy="5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2317625"/>
            <a:ext cx="428571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619" y="3300600"/>
            <a:ext cx="428571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1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9160" y="4707890"/>
            <a:ext cx="185102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5290" y="4838700"/>
            <a:ext cx="1906905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24761" y="4861820"/>
            <a:ext cx="314285" cy="37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2857" y="4861820"/>
            <a:ext cx="295238" cy="37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