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90925" y="3048000"/>
            <a:ext cx="5010150" cy="762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2895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31343" y="4508691"/>
            <a:ext cx="454704" cy="45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78662" y="4560196"/>
            <a:ext cx="386068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43703" y="5375695"/>
            <a:ext cx="386069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999049" y="5315606"/>
            <a:ext cx="446124" cy="45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443427" y="6139690"/>
            <a:ext cx="454704" cy="454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78662" y="6191195"/>
            <a:ext cx="386068" cy="3433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35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8519795" y="2140585"/>
            <a:ext cx="1202055" cy="701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529320" y="3027680"/>
            <a:ext cx="1744345" cy="709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29320" y="3957955"/>
            <a:ext cx="1735455" cy="685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29320" y="4817110"/>
            <a:ext cx="179959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11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38016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064385" y="2099945"/>
            <a:ext cx="1275080" cy="465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0680" y="2215515"/>
            <a:ext cx="849630" cy="349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199515" y="2636520"/>
            <a:ext cx="2658745" cy="4011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8" name="矩形 47"/>
          <p:cNvSpPr/>
          <p:nvPr>
            <p:custDataLst>
              <p:tags r:id="rId3"/>
            </p:custDataLst>
          </p:nvPr>
        </p:nvSpPr>
        <p:spPr bwMode="white">
          <a:xfrm>
            <a:off x="4008120" y="2720975"/>
            <a:ext cx="2658745" cy="316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8" grpId="0" bldLvl="0" animBg="1"/>
      <p:bldP spid="2" grpId="0" bldLvl="0" animBg="1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424192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2830886" y="1420831"/>
            <a:ext cx="689777" cy="3324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63920" y="1046480"/>
            <a:ext cx="2000250" cy="723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623570" y="1988820"/>
            <a:ext cx="3147060" cy="3910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3" name="矩形 42"/>
          <p:cNvSpPr/>
          <p:nvPr>
            <p:custDataLst>
              <p:tags r:id="rId3"/>
            </p:custDataLst>
          </p:nvPr>
        </p:nvSpPr>
        <p:spPr bwMode="white">
          <a:xfrm>
            <a:off x="4439920" y="2204720"/>
            <a:ext cx="4954905" cy="4526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bldLvl="0" animBg="1"/>
      <p:bldP spid="2" grpId="0" bldLvl="0" animBg="1"/>
      <p:bldP spid="4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14229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03999" y="3995105"/>
            <a:ext cx="778112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229392" y="3995105"/>
            <a:ext cx="1019595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63728" y="3995105"/>
            <a:ext cx="1261078" cy="3756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03999" y="4978956"/>
            <a:ext cx="778112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229392" y="4978956"/>
            <a:ext cx="1019595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63728" y="4978956"/>
            <a:ext cx="1261078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903999" y="5953863"/>
            <a:ext cx="778112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229392" y="5953863"/>
            <a:ext cx="1019595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563728" y="5953863"/>
            <a:ext cx="1261078" cy="3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4116442"/>
            <a:ext cx="4085714" cy="4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935903"/>
            <a:ext cx="6161904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118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96190" y="3963985"/>
            <a:ext cx="5000000" cy="447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05714" y="4783446"/>
            <a:ext cx="6161904" cy="4383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90708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497602" y="4908916"/>
            <a:ext cx="4657760" cy="369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9747" y="5584714"/>
            <a:ext cx="3770194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283505" y="5584714"/>
            <a:ext cx="2387789" cy="37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9747" y="6244796"/>
            <a:ext cx="754038" cy="330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345896" y="6229080"/>
            <a:ext cx="1217458" cy="361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2023-07-20T11:30:07Z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