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204720"/>
            <a:ext cx="70294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4004945"/>
            <a:ext cx="68484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8936" y="3856108"/>
            <a:ext cx="295647" cy="33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1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5074" y="6103327"/>
            <a:ext cx="449670" cy="4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218" y="3127256"/>
            <a:ext cx="394158" cy="40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169" y="3127256"/>
            <a:ext cx="401738" cy="40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700" y="3127256"/>
            <a:ext cx="401739" cy="40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1169" y="6155241"/>
            <a:ext cx="401738" cy="40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2700" y="6155241"/>
            <a:ext cx="401739" cy="40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906190"/>
            <a:ext cx="1028571" cy="4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1934787"/>
            <a:ext cx="1028571" cy="4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2973835"/>
            <a:ext cx="1523809" cy="4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0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1355" y="4129640"/>
            <a:ext cx="322944" cy="35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6787" y="1510317"/>
            <a:ext cx="412075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063" y="3358542"/>
            <a:ext cx="322493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7273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950" y="2493010"/>
            <a:ext cx="6048375" cy="41529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528570" y="3540125"/>
            <a:ext cx="4359910" cy="132905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567940" y="3716655"/>
            <a:ext cx="1440180" cy="12242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079875" y="3860800"/>
            <a:ext cx="1296035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502910" y="3933190"/>
            <a:ext cx="1296035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white">
          <a:xfrm>
            <a:off x="3347741" y="6148387"/>
            <a:ext cx="270378" cy="32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056996" y="6148387"/>
            <a:ext cx="270378" cy="32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132965"/>
            <a:ext cx="8189595" cy="360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2605714" y="5592437"/>
            <a:ext cx="304761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043809" y="5592437"/>
            <a:ext cx="304761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24585"/>
            <a:ext cx="9226550" cy="405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