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14320" y="2433320"/>
            <a:ext cx="6562725" cy="1990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1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549910" y="2639695"/>
            <a:ext cx="2728595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18510" y="2639695"/>
            <a:ext cx="2538095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224020" y="1196340"/>
            <a:ext cx="3543300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5325" y="1196340"/>
            <a:ext cx="3126105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4" y="3898048"/>
            <a:ext cx="3704761" cy="4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3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4110360"/>
            <a:ext cx="5704761" cy="43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4949800"/>
            <a:ext cx="2952380" cy="42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5741545"/>
            <a:ext cx="5247619" cy="44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20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61410" y="5720080"/>
            <a:ext cx="483870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7195" y="5720080"/>
            <a:ext cx="513080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5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6380" y="3873500"/>
            <a:ext cx="982345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4285" y="3873207"/>
            <a:ext cx="304761" cy="38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2725" y="3873500"/>
            <a:ext cx="695325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24761" y="4455357"/>
            <a:ext cx="314285" cy="38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9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5770" y="2517140"/>
            <a:ext cx="80708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62857" y="2812649"/>
            <a:ext cx="304761" cy="38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4285" y="4052465"/>
            <a:ext cx="304761" cy="37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8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8519" y="2550666"/>
            <a:ext cx="494525" cy="34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6110" y="4231640"/>
            <a:ext cx="546735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680" y="4240530"/>
            <a:ext cx="567690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6440" y="5605780"/>
            <a:ext cx="62039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10095" y="5605780"/>
            <a:ext cx="657225" cy="10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6190" y="3345010"/>
            <a:ext cx="371428" cy="40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619" y="2791459"/>
            <a:ext cx="342857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9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2564" y="1924258"/>
            <a:ext cx="348011" cy="31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4791" y="4788774"/>
            <a:ext cx="293876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48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6525" y="4055349"/>
            <a:ext cx="5414111" cy="43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6525" y="4868748"/>
            <a:ext cx="4251920" cy="44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7627" y="5682147"/>
            <a:ext cx="4044048" cy="44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90022" y="5682147"/>
            <a:ext cx="3836176" cy="43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