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4" r:id="rId5"/>
    <p:sldId id="333" r:id="rId6"/>
    <p:sldId id="332" r:id="rId7"/>
    <p:sldId id="331" r:id="rId8"/>
    <p:sldId id="330" r:id="rId9"/>
    <p:sldId id="329" r:id="rId10"/>
    <p:sldId id="328" r:id="rId11"/>
    <p:sldId id="326" r:id="rId12"/>
    <p:sldId id="325" r:id="rId13"/>
  </p:sldIdLst>
  <p:sldSz cx="12192000" cy="6858000"/>
  <p:notesSz cx="6858000" cy="9144000"/>
  <p:custDataLst>
    <p:tags r:id="rId1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7" Type="http://schemas.openxmlformats.org/officeDocument/2006/relationships/tags" Target="tags/tag2.xml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2852420" y="2414270"/>
            <a:ext cx="6486525" cy="20288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88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52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1229514"/>
            <a:ext cx="3400000" cy="4196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135583"/>
            <a:ext cx="2352380" cy="3338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2984427"/>
            <a:ext cx="2114285" cy="43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871421"/>
            <a:ext cx="5895238" cy="42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447170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114912" y="4191042"/>
            <a:ext cx="245817" cy="290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127976" y="6247653"/>
            <a:ext cx="1065207" cy="3353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477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586666" y="2191395"/>
            <a:ext cx="295238" cy="371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3900952" y="4858822"/>
            <a:ext cx="580952" cy="371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504349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9126404" y="3009379"/>
            <a:ext cx="377156" cy="326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26404" y="4577240"/>
            <a:ext cx="377156" cy="326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26404" y="6145100"/>
            <a:ext cx="377156" cy="326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8759328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775244" y="2788912"/>
            <a:ext cx="308971" cy="332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541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910476" y="3986673"/>
            <a:ext cx="380952" cy="4006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976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298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24761" y="1324601"/>
            <a:ext cx="3571428" cy="428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2229930"/>
            <a:ext cx="1676190" cy="343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04" y="3068550"/>
            <a:ext cx="2990476" cy="447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81904" y="3954819"/>
            <a:ext cx="3933333" cy="428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81904" y="4841088"/>
            <a:ext cx="3933333" cy="4288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90936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556462" y="4248166"/>
            <a:ext cx="3247964" cy="3917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592056" y="5067208"/>
            <a:ext cx="4440368" cy="409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547563" y="5895153"/>
            <a:ext cx="4627237" cy="4006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11</vt:i4>
      </vt:variant>
    </vt:vector>
  </HeadingPairs>
  <TitlesOfParts>
    <vt:vector size="18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2023-07-20T12:41:43Z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