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971800"/>
            <a:ext cx="72009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5034"/>
            <a:ext cx="4933333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91676"/>
            <a:ext cx="2590476" cy="34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20675"/>
            <a:ext cx="4666666" cy="4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68732"/>
            <a:ext cx="3895238" cy="4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726317"/>
            <a:ext cx="9552380" cy="4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583902"/>
            <a:ext cx="4390476" cy="4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3429" y="3334352"/>
            <a:ext cx="7189610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1021" y="4181411"/>
            <a:ext cx="7114424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4632" y="5028470"/>
            <a:ext cx="2913436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031" y="5866117"/>
            <a:ext cx="5855068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32190" y="3642470"/>
            <a:ext cx="927915" cy="41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9079" y="4447720"/>
            <a:ext cx="1839407" cy="43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481" y="5318704"/>
            <a:ext cx="706201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1220023"/>
            <a:ext cx="1085714" cy="38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3108820"/>
            <a:ext cx="1352380" cy="38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4053219"/>
            <a:ext cx="1876190" cy="38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4053219"/>
            <a:ext cx="828572" cy="38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6904" y="6176916"/>
            <a:ext cx="522558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8951" y="6176916"/>
            <a:ext cx="739620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5105905"/>
            <a:ext cx="1057142" cy="4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5124956"/>
            <a:ext cx="895238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345361"/>
            <a:ext cx="580952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3280010"/>
            <a:ext cx="1619047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4224196"/>
            <a:ext cx="838095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4224196"/>
            <a:ext cx="304761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2857" y="5168382"/>
            <a:ext cx="838095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0476" y="5168382"/>
            <a:ext cx="1914285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543468"/>
            <a:ext cx="561904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2533944"/>
            <a:ext cx="552380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3943503"/>
            <a:ext cx="561904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238" y="4181604"/>
            <a:ext cx="485714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761" y="4086364"/>
            <a:ext cx="476191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3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2303" y="3379272"/>
            <a:ext cx="3496746" cy="25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5165" y="4033818"/>
            <a:ext cx="1388520" cy="25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5165" y="4652000"/>
            <a:ext cx="1868323" cy="33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816" y="5306545"/>
            <a:ext cx="3991088" cy="34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086" y="5953818"/>
            <a:ext cx="7247933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38" y="4118431"/>
            <a:ext cx="5508962" cy="38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7338" y="4879665"/>
            <a:ext cx="2416507" cy="38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5787" y="5632440"/>
            <a:ext cx="4655579" cy="38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