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2325" y="3052445"/>
            <a:ext cx="54673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183890"/>
            <a:ext cx="5276190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061019"/>
            <a:ext cx="8971428" cy="4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947682"/>
            <a:ext cx="2514285" cy="4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143781"/>
            <a:ext cx="8961904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020235"/>
            <a:ext cx="2047619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906216"/>
            <a:ext cx="5266666" cy="4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782670"/>
            <a:ext cx="8971428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668651"/>
            <a:ext cx="2523809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5238" y="5668651"/>
            <a:ext cx="2657142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629" y="3776792"/>
            <a:ext cx="6508129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629" y="4599649"/>
            <a:ext cx="5871464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629" y="5413658"/>
            <a:ext cx="4589292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7718" y="5466746"/>
            <a:ext cx="627822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629" y="6227668"/>
            <a:ext cx="7295118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6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0427" y="2234559"/>
            <a:ext cx="191036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6877" y="2234559"/>
            <a:ext cx="416186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9959" y="2998919"/>
            <a:ext cx="225150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6877" y="2998919"/>
            <a:ext cx="395718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6782" y="3756454"/>
            <a:ext cx="218327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6877" y="3756454"/>
            <a:ext cx="416186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6782" y="4520815"/>
            <a:ext cx="218327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6877" y="4520815"/>
            <a:ext cx="409364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82" y="5278350"/>
            <a:ext cx="218327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6877" y="5278350"/>
            <a:ext cx="416186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90427" y="6042710"/>
            <a:ext cx="191036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6877" y="6042710"/>
            <a:ext cx="416186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7717" y="5714103"/>
            <a:ext cx="6251615" cy="3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526241"/>
            <a:ext cx="6723809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985131"/>
            <a:ext cx="5990476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2516160"/>
            <a:ext cx="314285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2516160"/>
            <a:ext cx="552380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3107136"/>
            <a:ext cx="542857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4107981"/>
            <a:ext cx="304761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333" y="4393936"/>
            <a:ext cx="266666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91428" y="4393936"/>
            <a:ext cx="314285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62857" y="4689424"/>
            <a:ext cx="304761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380" y="5604482"/>
            <a:ext cx="2714285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832306"/>
            <a:ext cx="561904" cy="41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2832306"/>
            <a:ext cx="552380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2975406"/>
            <a:ext cx="476190" cy="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3061267"/>
            <a:ext cx="476190" cy="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4415951"/>
            <a:ext cx="542857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428" y="4415951"/>
            <a:ext cx="561904" cy="41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77142" y="4415951"/>
            <a:ext cx="552380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5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3475" y="3921125"/>
            <a:ext cx="1109345" cy="16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2820" y="3921125"/>
            <a:ext cx="673100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5605" y="3921125"/>
            <a:ext cx="987425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5255" y="3921125"/>
            <a:ext cx="1016635" cy="158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