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3105150"/>
            <a:ext cx="65817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489940"/>
            <a:ext cx="4076190" cy="42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282324"/>
            <a:ext cx="6609522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326335"/>
            <a:ext cx="2314285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108416"/>
            <a:ext cx="4561904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182188"/>
            <a:ext cx="5333333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3182188"/>
            <a:ext cx="1809523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039589"/>
            <a:ext cx="2276190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820776"/>
            <a:ext cx="2219047" cy="4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904" y="5640071"/>
            <a:ext cx="361904" cy="6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5611491"/>
            <a:ext cx="3876190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43809" y="3964471"/>
            <a:ext cx="561904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4860306"/>
            <a:ext cx="561904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523" y="1210185"/>
            <a:ext cx="533333" cy="4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2380" y="2105764"/>
            <a:ext cx="561904" cy="4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3010870"/>
            <a:ext cx="561904" cy="4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952" y="3925504"/>
            <a:ext cx="533333" cy="4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428" y="5507058"/>
            <a:ext cx="1038095" cy="4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926" y="2775636"/>
            <a:ext cx="2166003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5005" y="2690495"/>
            <a:ext cx="22174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926" y="3415636"/>
            <a:ext cx="930364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825" y="3415636"/>
            <a:ext cx="712310" cy="25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926" y="5226545"/>
            <a:ext cx="2522158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6825" y="5226545"/>
            <a:ext cx="1947949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926" y="5866545"/>
            <a:ext cx="1112075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6825" y="5866545"/>
            <a:ext cx="1061196" cy="26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8348" y="3018532"/>
            <a:ext cx="14833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3866" y="3018532"/>
            <a:ext cx="156580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3848" y="4578189"/>
            <a:ext cx="156580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2098" y="4578189"/>
            <a:ext cx="14833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3848" y="6146097"/>
            <a:ext cx="156580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2098" y="6146097"/>
            <a:ext cx="14833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6107" y="6146097"/>
            <a:ext cx="14833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5367" y="6146097"/>
            <a:ext cx="156581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500755"/>
            <a:ext cx="8608060" cy="3022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949950" y="3976370"/>
            <a:ext cx="721995" cy="96456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5949950" y="4940935"/>
            <a:ext cx="721995" cy="96456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V="1">
            <a:off x="5951855" y="4076700"/>
            <a:ext cx="576580" cy="187261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1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1353" y="4432408"/>
            <a:ext cx="2619679" cy="3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789" y="5086285"/>
            <a:ext cx="1577678" cy="2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1789" y="5696081"/>
            <a:ext cx="1709763" cy="3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6934" y="6327918"/>
            <a:ext cx="278845" cy="4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2437" y="6305877"/>
            <a:ext cx="3346145" cy="33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078034"/>
            <a:ext cx="619047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030361"/>
            <a:ext cx="3409523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2850352"/>
            <a:ext cx="361904" cy="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831282"/>
            <a:ext cx="6152380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