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04900" y="3004820"/>
            <a:ext cx="9982200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4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219794"/>
            <a:ext cx="3447619" cy="43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3134209"/>
            <a:ext cx="5076190" cy="43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58095" y="3410438"/>
            <a:ext cx="219047" cy="161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3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0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306159"/>
            <a:ext cx="2990476" cy="429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203617"/>
            <a:ext cx="7895238" cy="458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96190" y="2480493"/>
            <a:ext cx="219047" cy="162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0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3356610"/>
            <a:ext cx="8726805" cy="2477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10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24455"/>
            <a:ext cx="9533333" cy="45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048714"/>
            <a:ext cx="1657142" cy="438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754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3213100"/>
            <a:ext cx="6133465" cy="3413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7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72380" y="1639007"/>
            <a:ext cx="2066666" cy="466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81904" y="2410829"/>
            <a:ext cx="495238" cy="44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15238" y="2458473"/>
            <a:ext cx="314285" cy="371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94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53825" y="3852000"/>
            <a:ext cx="404669" cy="35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71051" y="5986696"/>
            <a:ext cx="487442" cy="487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3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67619" y="2537125"/>
            <a:ext cx="428571" cy="372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67619" y="4818008"/>
            <a:ext cx="428571" cy="372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8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24761" y="4099470"/>
            <a:ext cx="1352381" cy="448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62857" y="5510646"/>
            <a:ext cx="1371428" cy="448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1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91428" y="1553925"/>
            <a:ext cx="1352380" cy="448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48571" y="2965808"/>
            <a:ext cx="1380952" cy="448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05714" y="4368153"/>
            <a:ext cx="1895238" cy="45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01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73413" y="3311446"/>
            <a:ext cx="1974376" cy="416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12374" y="4224184"/>
            <a:ext cx="1257225" cy="425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12374" y="5145784"/>
            <a:ext cx="1248371" cy="416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99328" y="6067384"/>
            <a:ext cx="522368" cy="34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296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2023-07-20T12:03:26Z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