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5350" y="3048000"/>
            <a:ext cx="104013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0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82854" y="5357032"/>
            <a:ext cx="3417412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89500" y="5220970"/>
            <a:ext cx="50145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3578" y="6146709"/>
            <a:ext cx="2590919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003935"/>
            <a:ext cx="3714750" cy="3981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764540"/>
            <a:ext cx="38766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5108" y="3565959"/>
            <a:ext cx="1894456" cy="2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5004" y="4263428"/>
            <a:ext cx="1683091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833" y="4906040"/>
            <a:ext cx="2043194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9348" y="5564326"/>
            <a:ext cx="3749770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1519" y="6222612"/>
            <a:ext cx="4869221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9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6877" y="3882872"/>
            <a:ext cx="3197784" cy="31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076" y="4650284"/>
            <a:ext cx="2316852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076" y="5364771"/>
            <a:ext cx="2263996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839" y="6114542"/>
            <a:ext cx="548820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6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1116" y="3792654"/>
            <a:ext cx="2562017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5070" y="4393090"/>
            <a:ext cx="2485226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6021" y="5014472"/>
            <a:ext cx="1668452" cy="25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7295" y="5497830"/>
            <a:ext cx="20021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5078" y="6187418"/>
            <a:ext cx="4460842" cy="32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56038" y="6147000"/>
            <a:ext cx="847227" cy="39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1267480"/>
            <a:ext cx="542857" cy="4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480" y="2208530"/>
            <a:ext cx="6007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4761" y="3316784"/>
            <a:ext cx="542857" cy="4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1105" y="3273425"/>
            <a:ext cx="5187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0000" y="4346201"/>
            <a:ext cx="542857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15238" y="4412922"/>
            <a:ext cx="314285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01080" y="4320540"/>
            <a:ext cx="56769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29523" y="5432808"/>
            <a:ext cx="2142857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bldLvl="0" animBg="1"/>
      <p:bldP spid="11" grpId="0" animBg="1"/>
      <p:bldP spid="12" grpId="0" animBg="1"/>
      <p:bldP spid="13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1904" y="3392311"/>
            <a:ext cx="571428" cy="3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4421420"/>
            <a:ext cx="1076190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5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2344192"/>
            <a:ext cx="571428" cy="38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47055" y="3383915"/>
            <a:ext cx="42062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2383147"/>
            <a:ext cx="4428571" cy="4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2534047"/>
            <a:ext cx="3990476" cy="4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