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81120" y="3109595"/>
            <a:ext cx="44291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670" y="1099192"/>
            <a:ext cx="5930860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670" y="1935028"/>
            <a:ext cx="3769230" cy="33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670" y="2661842"/>
            <a:ext cx="6557552" cy="41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85" y="3442970"/>
            <a:ext cx="88112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4279265"/>
            <a:ext cx="39008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670" y="5014902"/>
            <a:ext cx="9082482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670" y="5796227"/>
            <a:ext cx="2633919" cy="42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0000" y="4157669"/>
            <a:ext cx="838095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5063773"/>
            <a:ext cx="561904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666" y="5960338"/>
            <a:ext cx="838095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7142" y="5969876"/>
            <a:ext cx="314285" cy="3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372137"/>
            <a:ext cx="828571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8571" y="2267684"/>
            <a:ext cx="857142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5714" y="3191812"/>
            <a:ext cx="83809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4087358"/>
            <a:ext cx="1095238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7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7680" y="2390926"/>
            <a:ext cx="617501" cy="30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5361" y="2390926"/>
            <a:ext cx="806962" cy="30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4158" y="3058243"/>
            <a:ext cx="224546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1299" y="3065268"/>
            <a:ext cx="610484" cy="29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9961" y="4807317"/>
            <a:ext cx="406989" cy="27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5500" y="5797550"/>
            <a:ext cx="6216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2953" y="2323748"/>
            <a:ext cx="1668539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67790" y="2996565"/>
            <a:ext cx="8620125" cy="340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353379"/>
            <a:ext cx="1047619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280" y="1844675"/>
            <a:ext cx="10036810" cy="430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239347"/>
            <a:ext cx="3857142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5058566"/>
            <a:ext cx="3609523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1428" y="5877784"/>
            <a:ext cx="361904" cy="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858733"/>
            <a:ext cx="3409523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095" y="5858733"/>
            <a:ext cx="5571428" cy="4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7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137" y="4224892"/>
            <a:ext cx="4533336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137" y="4907206"/>
            <a:ext cx="4351051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988" y="5581586"/>
            <a:ext cx="7901636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063" y="6263900"/>
            <a:ext cx="5500236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9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