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1775" y="2985770"/>
            <a:ext cx="66484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407035" y="1340485"/>
            <a:ext cx="189738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67305" y="1124585"/>
            <a:ext cx="150177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2574290"/>
            <a:ext cx="282448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3729355"/>
            <a:ext cx="595757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75685" y="2701290"/>
            <a:ext cx="68262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910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780665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4079875" y="2780665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695325" y="4076700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4079875" y="4149090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551180" y="5589270"/>
            <a:ext cx="766762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348865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4295775" y="2348865"/>
            <a:ext cx="31654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983615" y="3860800"/>
            <a:ext cx="10619740" cy="278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2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33961" y="3780358"/>
            <a:ext cx="429768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1166" y="4561253"/>
            <a:ext cx="236372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6563" y="4554089"/>
            <a:ext cx="236372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1166" y="5005432"/>
            <a:ext cx="236372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6566" y="5306328"/>
            <a:ext cx="422605" cy="30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91166" y="5772000"/>
            <a:ext cx="229209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8052" y="5772000"/>
            <a:ext cx="408279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1166" y="6223343"/>
            <a:ext cx="229209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2020128"/>
            <a:ext cx="1028571" cy="4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572778"/>
            <a:ext cx="1009523" cy="4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4031737"/>
            <a:ext cx="542857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4031737"/>
            <a:ext cx="304761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720090" y="126873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447665" y="2708910"/>
            <a:ext cx="2733040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75910" y="126873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623570" y="2780665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407035" y="4149090"/>
            <a:ext cx="3434715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5447665" y="436880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 bldLvl="0" animBg="1"/>
      <p:bldP spid="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9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7611" y="1417935"/>
            <a:ext cx="445496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7511" y="1417935"/>
            <a:ext cx="430647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348865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>
            <p:custDataLst>
              <p:tags r:id="rId3"/>
            </p:custDataLst>
          </p:nvPr>
        </p:nvSpPr>
        <p:spPr bwMode="white">
          <a:xfrm>
            <a:off x="532130" y="342900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>
            <p:custDataLst>
              <p:tags r:id="rId4"/>
            </p:custDataLst>
          </p:nvPr>
        </p:nvSpPr>
        <p:spPr bwMode="white">
          <a:xfrm>
            <a:off x="335280" y="458089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>
            <p:custDataLst>
              <p:tags r:id="rId5"/>
            </p:custDataLst>
          </p:nvPr>
        </p:nvSpPr>
        <p:spPr bwMode="white">
          <a:xfrm>
            <a:off x="335280" y="5733415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>
            <p:custDataLst>
              <p:tags r:id="rId6"/>
            </p:custDataLst>
          </p:nvPr>
        </p:nvSpPr>
        <p:spPr bwMode="white">
          <a:xfrm>
            <a:off x="4088130" y="220472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>
            <p:custDataLst>
              <p:tags r:id="rId7"/>
            </p:custDataLst>
          </p:nvPr>
        </p:nvSpPr>
        <p:spPr bwMode="white">
          <a:xfrm>
            <a:off x="4007485" y="3500755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>
            <p:custDataLst>
              <p:tags r:id="rId8"/>
            </p:custDataLst>
          </p:nvPr>
        </p:nvSpPr>
        <p:spPr bwMode="white">
          <a:xfrm>
            <a:off x="4007485" y="465328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>
            <p:custDataLst>
              <p:tags r:id="rId9"/>
            </p:custDataLst>
          </p:nvPr>
        </p:nvSpPr>
        <p:spPr bwMode="white">
          <a:xfrm>
            <a:off x="4079875" y="5805170"/>
            <a:ext cx="33680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839884"/>
            <a:ext cx="542857" cy="4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2839884"/>
            <a:ext cx="561904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2839884"/>
            <a:ext cx="552380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000" y="4459988"/>
            <a:ext cx="542857" cy="4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095" y="4469518"/>
            <a:ext cx="561904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6190" y="4469518"/>
            <a:ext cx="561904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1687830" y="3580130"/>
            <a:ext cx="352742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