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43375" y="3028950"/>
            <a:ext cx="39052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2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91062"/>
            <a:ext cx="7142857" cy="4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4761" y="1191062"/>
            <a:ext cx="2400000" cy="42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19692"/>
            <a:ext cx="5514285" cy="4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246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0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0354"/>
            <a:ext cx="3038095" cy="43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20761"/>
            <a:ext cx="9542857" cy="4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50237"/>
            <a:ext cx="2123809" cy="43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05714" y="2850237"/>
            <a:ext cx="5180952" cy="43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92600"/>
            <a:ext cx="74002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2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62857" y="1258179"/>
            <a:ext cx="533333" cy="44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4761" y="1296337"/>
            <a:ext cx="314285" cy="37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7142" y="2145337"/>
            <a:ext cx="552380" cy="46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58095" y="2202573"/>
            <a:ext cx="295238" cy="38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72380" y="3061112"/>
            <a:ext cx="561904" cy="46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20000" y="3118348"/>
            <a:ext cx="304761" cy="37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77142" y="3976887"/>
            <a:ext cx="561904" cy="46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67619" y="4034123"/>
            <a:ext cx="304761" cy="38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8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3809" y="1677013"/>
            <a:ext cx="971428" cy="40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1428" y="2210538"/>
            <a:ext cx="971428" cy="40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2380" y="2210538"/>
            <a:ext cx="961904" cy="41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0952" y="4878158"/>
            <a:ext cx="942857" cy="41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72380" y="4878158"/>
            <a:ext cx="961904" cy="41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415" y="5639885"/>
            <a:ext cx="10800000" cy="620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9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132965"/>
            <a:ext cx="3735705" cy="37572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0055" y="2132965"/>
            <a:ext cx="3802380" cy="3726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86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853055"/>
            <a:ext cx="7720965" cy="3597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355"/>
            <a:ext cx="10772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060575"/>
            <a:ext cx="9022080" cy="4377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4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0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2853055"/>
            <a:ext cx="6483350" cy="3862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2023-07-20T11:52:18Z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