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7270" y="2976245"/>
            <a:ext cx="50768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1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542540"/>
            <a:ext cx="3373755" cy="4315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445" y="2708910"/>
            <a:ext cx="3147695" cy="338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1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1505" y="6253684"/>
            <a:ext cx="356665" cy="35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7275" y="6253684"/>
            <a:ext cx="356665" cy="35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4398097"/>
            <a:ext cx="504761" cy="50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476" y="4398097"/>
            <a:ext cx="504761" cy="50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8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0171" y="1496381"/>
            <a:ext cx="490945" cy="42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3098" y="1561928"/>
            <a:ext cx="261837" cy="3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3773" y="3102298"/>
            <a:ext cx="482762" cy="40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8518" y="3159652"/>
            <a:ext cx="270019" cy="3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8386" y="4700022"/>
            <a:ext cx="482762" cy="40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3131" y="4749183"/>
            <a:ext cx="270019" cy="32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6463" y="5986395"/>
            <a:ext cx="482762" cy="4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1208" y="6051943"/>
            <a:ext cx="270019" cy="32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708910"/>
            <a:ext cx="9579610" cy="379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5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64919" y="3099272"/>
            <a:ext cx="248496" cy="2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0770" y="3105818"/>
            <a:ext cx="235417" cy="26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3794650"/>
            <a:ext cx="428571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6732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564765"/>
            <a:ext cx="5758815" cy="371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