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1945" y="3038475"/>
            <a:ext cx="64674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3940" y="2155184"/>
            <a:ext cx="513260" cy="3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5097" y="2155184"/>
            <a:ext cx="504095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0613" y="2136840"/>
            <a:ext cx="1457294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3940" y="2907286"/>
            <a:ext cx="522426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5081" y="2907286"/>
            <a:ext cx="293291" cy="3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0613" y="2888942"/>
            <a:ext cx="1457294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23940" y="3659388"/>
            <a:ext cx="522426" cy="3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5916" y="3668560"/>
            <a:ext cx="302457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80613" y="3595184"/>
            <a:ext cx="1457294" cy="47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338" y="6135821"/>
            <a:ext cx="7304802" cy="44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-387535"/>
            <a:ext cx="10800000" cy="2832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393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0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3808" y="2131361"/>
            <a:ext cx="542170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9259" y="2122159"/>
            <a:ext cx="303248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9291" y="2131361"/>
            <a:ext cx="771904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4988" y="2112958"/>
            <a:ext cx="413520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2186" y="2876664"/>
            <a:ext cx="523792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6827" y="2885865"/>
            <a:ext cx="248112" cy="34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0374" y="2876664"/>
            <a:ext cx="551361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65526" y="2867463"/>
            <a:ext cx="413520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82186" y="3631169"/>
            <a:ext cx="523792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58448" y="3631169"/>
            <a:ext cx="294058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90374" y="3631169"/>
            <a:ext cx="551361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01201" y="3557559"/>
            <a:ext cx="477845" cy="47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242" y="6124715"/>
            <a:ext cx="2462741" cy="41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56256" y="6124715"/>
            <a:ext cx="1654080" cy="42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9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3672" y="2153538"/>
            <a:ext cx="286322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1461" y="2144850"/>
            <a:ext cx="286322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0574" y="2144850"/>
            <a:ext cx="537939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1748" y="2127475"/>
            <a:ext cx="399116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3672" y="2874624"/>
            <a:ext cx="277646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1461" y="2874624"/>
            <a:ext cx="277646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0574" y="2874624"/>
            <a:ext cx="537939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91748" y="2857248"/>
            <a:ext cx="399116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3672" y="3595710"/>
            <a:ext cx="277646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81461" y="3604398"/>
            <a:ext cx="286322" cy="33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9250" y="3595710"/>
            <a:ext cx="529263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31013" y="3526208"/>
            <a:ext cx="459851" cy="46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294" y="6045665"/>
            <a:ext cx="1865436" cy="39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7495" y="6045665"/>
            <a:ext cx="2533523" cy="40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9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9743" y="2162811"/>
            <a:ext cx="281901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4235" y="2162811"/>
            <a:ext cx="281901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2068" y="2162811"/>
            <a:ext cx="537374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0390" y="2145169"/>
            <a:ext cx="405233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9743" y="2903761"/>
            <a:ext cx="281901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5426" y="2903761"/>
            <a:ext cx="290710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42068" y="2903761"/>
            <a:ext cx="537374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90390" y="2886119"/>
            <a:ext cx="405233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9743" y="3644710"/>
            <a:ext cx="290710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54235" y="3644710"/>
            <a:ext cx="281901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42068" y="3644710"/>
            <a:ext cx="537374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28724" y="3574143"/>
            <a:ext cx="466899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762" y="6123362"/>
            <a:ext cx="5408985" cy="42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8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3740" y="2151000"/>
            <a:ext cx="296775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4650" y="2151000"/>
            <a:ext cx="287782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7043" y="2142000"/>
            <a:ext cx="557577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6226" y="2133000"/>
            <a:ext cx="413686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3740" y="2898000"/>
            <a:ext cx="287782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2636" y="2898000"/>
            <a:ext cx="251809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76036" y="2898000"/>
            <a:ext cx="548584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46226" y="2880000"/>
            <a:ext cx="413686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83740" y="3654000"/>
            <a:ext cx="296775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44650" y="3654000"/>
            <a:ext cx="287782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76036" y="3654000"/>
            <a:ext cx="548584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83273" y="3582000"/>
            <a:ext cx="476639" cy="4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027" y="6174000"/>
            <a:ext cx="6286240" cy="44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9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6445" y="3555092"/>
            <a:ext cx="200216" cy="28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3880" y="3547670"/>
            <a:ext cx="237294" cy="29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9311" y="3547670"/>
            <a:ext cx="430095" cy="28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9503" y="3532824"/>
            <a:ext cx="333694" cy="29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1614" y="4156329"/>
            <a:ext cx="237294" cy="28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3880" y="4156329"/>
            <a:ext cx="237294" cy="28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9311" y="4156329"/>
            <a:ext cx="430095" cy="28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79503" y="4141484"/>
            <a:ext cx="326279" cy="29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44199" y="5381072"/>
            <a:ext cx="244709" cy="28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83880" y="5381072"/>
            <a:ext cx="237294" cy="28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19311" y="5381072"/>
            <a:ext cx="430095" cy="28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27594" y="5321690"/>
            <a:ext cx="385603" cy="38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09636" y="6167876"/>
            <a:ext cx="5146318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