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02" r:id="rId3"/>
    <p:sldId id="324" r:id="rId4"/>
    <p:sldId id="332" r:id="rId5"/>
    <p:sldId id="331" r:id="rId6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18.png"/><Relationship Id="rId2" Type="http://schemas.openxmlformats.org/officeDocument/2006/relationships/tags" Target="../tags/tag3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04870" y="3076575"/>
            <a:ext cx="538162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0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681904" y="5690778"/>
            <a:ext cx="2704761" cy="44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760" y="1124585"/>
            <a:ext cx="4174490" cy="41744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520055" y="1124585"/>
            <a:ext cx="4174490" cy="4174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61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81076" y="6259570"/>
            <a:ext cx="1034666" cy="32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69458" y="6265627"/>
            <a:ext cx="677676" cy="30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30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57406" y="6007885"/>
            <a:ext cx="1405864" cy="42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67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708910"/>
            <a:ext cx="2876550" cy="1790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10" y="2853055"/>
            <a:ext cx="3381375" cy="1552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950" y="4499610"/>
            <a:ext cx="2790825" cy="21431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5865" y="4580890"/>
            <a:ext cx="4238625" cy="200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584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2420620"/>
            <a:ext cx="6277610" cy="420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8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86666" y="4716841"/>
            <a:ext cx="1904761" cy="118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65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4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681904" y="5999064"/>
            <a:ext cx="2704761" cy="44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1124585"/>
            <a:ext cx="8843645" cy="4471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2924810"/>
            <a:ext cx="3773805" cy="37738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808345" y="2996565"/>
            <a:ext cx="3773805" cy="3773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2023-07-20T11:56:31Z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