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44"/>
        <p:guide pos="38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85720" y="2952750"/>
            <a:ext cx="70199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2385" y="4549775"/>
            <a:ext cx="151574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2460" y="4540250"/>
            <a:ext cx="155638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92540" y="4549775"/>
            <a:ext cx="157797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1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1180" y="1726565"/>
            <a:ext cx="71120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2545" y="3403600"/>
            <a:ext cx="36893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4515" y="3403600"/>
            <a:ext cx="55499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265" y="5155565"/>
            <a:ext cx="38989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60545" y="5155565"/>
            <a:ext cx="67881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1421765" y="2853055"/>
            <a:ext cx="1852295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432175" y="2853055"/>
            <a:ext cx="1852295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1343660" y="4364990"/>
            <a:ext cx="8955405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46880" y="6299835"/>
            <a:ext cx="302260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6120" y="6299835"/>
            <a:ext cx="311150" cy="14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9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5345" y="3496310"/>
            <a:ext cx="327660" cy="14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2845" y="3496310"/>
            <a:ext cx="327660" cy="16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8282" y="4745164"/>
            <a:ext cx="509598" cy="43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1398" y="5273772"/>
            <a:ext cx="964596" cy="43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3031793"/>
            <a:ext cx="304761" cy="3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3809" y="1639645"/>
            <a:ext cx="314284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5714" y="4367451"/>
            <a:ext cx="552380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2803136"/>
            <a:ext cx="314285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333" y="2803136"/>
            <a:ext cx="314285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8571" y="3403978"/>
            <a:ext cx="314285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8095" y="4510290"/>
            <a:ext cx="304761" cy="37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8095" y="5101595"/>
            <a:ext cx="304761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3333" y="5101595"/>
            <a:ext cx="571428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238" y="1373010"/>
            <a:ext cx="314285" cy="38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000" y="1373010"/>
            <a:ext cx="295238" cy="38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5238" y="1964979"/>
            <a:ext cx="314285" cy="38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4761" y="3072532"/>
            <a:ext cx="304761" cy="38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4761" y="3674049"/>
            <a:ext cx="304761" cy="38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000" y="3674049"/>
            <a:ext cx="304761" cy="37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847850" y="3716655"/>
            <a:ext cx="335216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5880100" y="3644900"/>
            <a:ext cx="335216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99515" y="3644900"/>
            <a:ext cx="335216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4872355" y="3789045"/>
            <a:ext cx="335216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