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0675" y="2971800"/>
            <a:ext cx="90106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5637395"/>
            <a:ext cx="561904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523" y="5637395"/>
            <a:ext cx="571428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2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2000968"/>
            <a:ext cx="561904" cy="3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3658752"/>
            <a:ext cx="571428" cy="3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95" y="5326063"/>
            <a:ext cx="561904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4525039"/>
            <a:ext cx="314285" cy="3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4525039"/>
            <a:ext cx="304761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4362644"/>
            <a:ext cx="304761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4362644"/>
            <a:ext cx="304761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0781" y="1948735"/>
            <a:ext cx="1478095" cy="44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9747" y="3089781"/>
            <a:ext cx="246349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590" y="3673996"/>
            <a:ext cx="273722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5820" y="4659860"/>
            <a:ext cx="1952545" cy="44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4514" y="5180177"/>
            <a:ext cx="2910570" cy="44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9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2381" y="3292575"/>
            <a:ext cx="6214214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381" y="4003942"/>
            <a:ext cx="5371842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381" y="4749841"/>
            <a:ext cx="911418" cy="25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381" y="5426676"/>
            <a:ext cx="4412092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381" y="6144949"/>
            <a:ext cx="2036881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130300"/>
            <a:ext cx="5295265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2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6975" y="1841721"/>
            <a:ext cx="2409359" cy="35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350" y="2444423"/>
            <a:ext cx="4170632" cy="35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473" y="3054754"/>
            <a:ext cx="2127251" cy="35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1726" y="5007814"/>
            <a:ext cx="3636913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350" y="5602887"/>
            <a:ext cx="3469173" cy="35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5097" y="6205589"/>
            <a:ext cx="2851584" cy="35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