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0095" y="2585720"/>
            <a:ext cx="559117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9348" y="3393551"/>
            <a:ext cx="3507092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3039" y="4106693"/>
            <a:ext cx="2043194" cy="28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3039" y="4780653"/>
            <a:ext cx="1127279" cy="28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1519" y="5415428"/>
            <a:ext cx="3092190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8508" y="5462448"/>
            <a:ext cx="227021" cy="25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8034" y="6081551"/>
            <a:ext cx="4235127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131" y="6136408"/>
            <a:ext cx="399244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3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4380" y="3573145"/>
            <a:ext cx="2216785" cy="187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940" y="3646170"/>
            <a:ext cx="20802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9704" y="4470181"/>
            <a:ext cx="1759277" cy="24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8783" y="5066545"/>
            <a:ext cx="260256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2434" y="5677454"/>
            <a:ext cx="4063786" cy="34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2434" y="6302909"/>
            <a:ext cx="3918391" cy="33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0000" y="4144617"/>
            <a:ext cx="838095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5059245"/>
            <a:ext cx="847619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1258204"/>
            <a:ext cx="1066666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2164517"/>
            <a:ext cx="847619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115" y="3627120"/>
            <a:ext cx="16300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2857" y="4902537"/>
            <a:ext cx="1085714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1449" y="2097000"/>
            <a:ext cx="1454531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2780665"/>
            <a:ext cx="7893685" cy="404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1401195"/>
            <a:ext cx="1590476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20090" y="2096770"/>
            <a:ext cx="8333105" cy="428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690" y="4144010"/>
            <a:ext cx="324993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5735" y="4787265"/>
            <a:ext cx="37503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355" y="5612130"/>
            <a:ext cx="80695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276" y="6305333"/>
            <a:ext cx="1781545" cy="3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186022"/>
            <a:ext cx="5904761" cy="41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987651"/>
            <a:ext cx="6723809" cy="42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991993"/>
            <a:ext cx="5266666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11424"/>
            <a:ext cx="2990476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30855"/>
            <a:ext cx="6438095" cy="4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