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9650" y="2204720"/>
            <a:ext cx="72771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15640" y="4004945"/>
            <a:ext cx="61912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9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585" y="5474253"/>
            <a:ext cx="2129769" cy="3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0598" y="6139176"/>
            <a:ext cx="3795153" cy="36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5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07722" y="4669864"/>
            <a:ext cx="1691248" cy="28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2042" y="5417825"/>
            <a:ext cx="412329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7381" y="5417825"/>
            <a:ext cx="230624" cy="27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1016" y="5417825"/>
            <a:ext cx="223636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3009" y="6158796"/>
            <a:ext cx="223636" cy="27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5791" y="6158796"/>
            <a:ext cx="223636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9540" y="6158796"/>
            <a:ext cx="405340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4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1200857"/>
            <a:ext cx="552380" cy="37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333" y="1200857"/>
            <a:ext cx="314285" cy="38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2211644"/>
            <a:ext cx="314285" cy="38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2857" y="2211644"/>
            <a:ext cx="542857" cy="37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3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7400" y="3300510"/>
            <a:ext cx="384666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7400" y="5147562"/>
            <a:ext cx="384666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7460" y="6005434"/>
            <a:ext cx="454607" cy="46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5674" y="2199163"/>
            <a:ext cx="298903" cy="32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1451" y="5443478"/>
            <a:ext cx="298903" cy="32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1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5901" y="2283077"/>
            <a:ext cx="401642" cy="3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0306" y="5053820"/>
            <a:ext cx="314329" cy="3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4568" y="5053820"/>
            <a:ext cx="401642" cy="3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7048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8775"/>
            <a:ext cx="5845175" cy="311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039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08505" y="3710940"/>
            <a:ext cx="147510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0710" y="3651885"/>
            <a:ext cx="138620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24225" y="5579745"/>
            <a:ext cx="139763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204629"/>
            <a:ext cx="6514285" cy="39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