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28875" y="3000375"/>
            <a:ext cx="733425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0000" y="3287512"/>
            <a:ext cx="152380" cy="9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9523" y="3258925"/>
            <a:ext cx="3390476" cy="4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7" y="4173696"/>
            <a:ext cx="2495238" cy="343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857" y="4993178"/>
            <a:ext cx="1542857" cy="4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1" y="5879361"/>
            <a:ext cx="2533333" cy="4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8571" y="6146169"/>
            <a:ext cx="228571" cy="16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7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981851"/>
            <a:ext cx="3180952" cy="4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3858184"/>
            <a:ext cx="6380952" cy="4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7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2584200"/>
            <a:ext cx="5704761" cy="4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471387"/>
            <a:ext cx="3400000" cy="44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4349034"/>
            <a:ext cx="6152380" cy="4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720090" y="972185"/>
            <a:ext cx="7320370" cy="301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5238" y="1257962"/>
            <a:ext cx="561904" cy="37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3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052830"/>
            <a:ext cx="9655175" cy="548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2090" y="3039110"/>
            <a:ext cx="2807970" cy="165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305" y="3039110"/>
            <a:ext cx="2722245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3194844"/>
            <a:ext cx="2428571" cy="44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8705" y="3194685"/>
            <a:ext cx="3618865" cy="174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1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9492" y="2463633"/>
            <a:ext cx="3448888" cy="3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5417" y="3396860"/>
            <a:ext cx="1927095" cy="35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7080" y="4322438"/>
            <a:ext cx="1108844" cy="3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4828" y="5255665"/>
            <a:ext cx="665306" cy="35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9531" y="6181243"/>
            <a:ext cx="1460615" cy="3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7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