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57295" y="2890520"/>
            <a:ext cx="467677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2431009"/>
            <a:ext cx="552380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2431009"/>
            <a:ext cx="542857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295" y="2564765"/>
            <a:ext cx="46672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1904" y="3823266"/>
            <a:ext cx="542857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5805" y="3966210"/>
            <a:ext cx="466725" cy="19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34285" y="3832802"/>
            <a:ext cx="552381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20290" y="5358765"/>
            <a:ext cx="47625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62857" y="5225059"/>
            <a:ext cx="542857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43809" y="5225059"/>
            <a:ext cx="542857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11" grpId="0" animBg="1"/>
      <p:bldP spid="13" grpId="0" bldLvl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1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21760" y="4326255"/>
            <a:ext cx="37274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3390" y="4316730"/>
            <a:ext cx="42418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4935" y="4326255"/>
            <a:ext cx="39433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5935" y="4326255"/>
            <a:ext cx="38354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01833" y="5955035"/>
            <a:ext cx="478118" cy="63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05131" y="5955035"/>
            <a:ext cx="500530" cy="63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49310" y="5955035"/>
            <a:ext cx="500530" cy="63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8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63015" y="2743835"/>
            <a:ext cx="4398010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3015" y="3989070"/>
            <a:ext cx="7712075" cy="127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53490" y="2816860"/>
            <a:ext cx="6771005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1428" y="4035002"/>
            <a:ext cx="2657142" cy="44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0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67909" y="4187654"/>
            <a:ext cx="463716" cy="42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4555" y="4187654"/>
            <a:ext cx="2716052" cy="42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4555" y="5314791"/>
            <a:ext cx="471996" cy="4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2929" y="6185007"/>
            <a:ext cx="2318580" cy="43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0345" y="1369695"/>
            <a:ext cx="53530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2245" y="2822575"/>
            <a:ext cx="545465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87715" y="2814320"/>
            <a:ext cx="498475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34225" y="4016375"/>
            <a:ext cx="2724785" cy="141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1410" y="5662930"/>
            <a:ext cx="3416935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3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3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2591277"/>
            <a:ext cx="495238" cy="50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2857" y="3953376"/>
            <a:ext cx="428571" cy="37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8095" y="1401455"/>
            <a:ext cx="428570" cy="3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095" y="4283575"/>
            <a:ext cx="428570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6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8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2370" y="1574165"/>
            <a:ext cx="2606040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9350" y="1688465"/>
            <a:ext cx="3236595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091815" y="4527550"/>
            <a:ext cx="3068320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3280" y="5511800"/>
            <a:ext cx="720725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6745" y="5511800"/>
            <a:ext cx="949325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7040" y="5511800"/>
            <a:ext cx="704850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8605" y="5511800"/>
            <a:ext cx="1021715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9730" y="3253740"/>
            <a:ext cx="751205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4790" y="3253740"/>
            <a:ext cx="102171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