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6720" y="2990850"/>
            <a:ext cx="62579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654"/>
            <a:ext cx="4847619" cy="4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01212"/>
            <a:ext cx="6400000" cy="4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30299"/>
            <a:ext cx="3676190" cy="4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40328"/>
            <a:ext cx="6228571" cy="4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8095" y="3640328"/>
            <a:ext cx="3257142" cy="4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459886"/>
            <a:ext cx="1895238" cy="4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267818"/>
            <a:ext cx="3400000" cy="41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1506381"/>
            <a:ext cx="152380" cy="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17103"/>
            <a:ext cx="1895238" cy="33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99590"/>
            <a:ext cx="1704761" cy="4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91620"/>
            <a:ext cx="5971428" cy="4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4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7070" y="6000118"/>
            <a:ext cx="551062" cy="38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3963" y="6000118"/>
            <a:ext cx="570064" cy="38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0857" y="6000118"/>
            <a:ext cx="313535" cy="37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5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916430"/>
            <a:ext cx="3219450" cy="3886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1844675"/>
            <a:ext cx="44958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052830"/>
            <a:ext cx="3797935" cy="443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55" y="1052830"/>
            <a:ext cx="5183505" cy="446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5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7438" y="4919707"/>
            <a:ext cx="723494" cy="25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5048" y="4919707"/>
            <a:ext cx="1229237" cy="25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7780" y="4905658"/>
            <a:ext cx="2037021" cy="32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397" y="5615121"/>
            <a:ext cx="1524254" cy="33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8959" y="5636195"/>
            <a:ext cx="1201140" cy="25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6569" y="5636195"/>
            <a:ext cx="1706883" cy="25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8959" y="6324585"/>
            <a:ext cx="1538302" cy="33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6569" y="6324585"/>
            <a:ext cx="1531278" cy="33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8387" y="2263636"/>
            <a:ext cx="4360943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1015" y="3049090"/>
            <a:ext cx="1665880" cy="29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1015" y="3764727"/>
            <a:ext cx="1866483" cy="40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6955" y="4567636"/>
            <a:ext cx="1918815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1914" y="5318181"/>
            <a:ext cx="1465277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1914" y="6060000"/>
            <a:ext cx="2075809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9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2592" y="3511527"/>
            <a:ext cx="896745" cy="29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5383" y="3479482"/>
            <a:ext cx="2554122" cy="3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2592" y="4168439"/>
            <a:ext cx="3883226" cy="3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4585" y="4849385"/>
            <a:ext cx="3314754" cy="3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2592" y="5530331"/>
            <a:ext cx="3619007" cy="36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0598" y="6227299"/>
            <a:ext cx="4027346" cy="3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