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2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42970" y="3023870"/>
            <a:ext cx="5305425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0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972185"/>
            <a:ext cx="2621280" cy="117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319020"/>
            <a:ext cx="2655570" cy="110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755071"/>
            <a:ext cx="9542857" cy="829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5079889"/>
            <a:ext cx="7609523" cy="819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281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091639" y="6248752"/>
            <a:ext cx="443744" cy="29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8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10476" y="4382986"/>
            <a:ext cx="561904" cy="362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418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40736" y="4061369"/>
            <a:ext cx="529883" cy="362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40886" y="4340529"/>
            <a:ext cx="297478" cy="372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53644" y="4340529"/>
            <a:ext cx="297478" cy="372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42994" y="4638300"/>
            <a:ext cx="306774" cy="362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71674" y="5568833"/>
            <a:ext cx="567067" cy="362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00125" y="5559528"/>
            <a:ext cx="548475" cy="372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96663" y="6145764"/>
            <a:ext cx="297478" cy="372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424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33600" y="2579272"/>
            <a:ext cx="239859" cy="28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34068" y="3982909"/>
            <a:ext cx="239859" cy="29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47554" y="3990181"/>
            <a:ext cx="203517" cy="28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1337" y="4433818"/>
            <a:ext cx="225322" cy="29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33017" y="4433818"/>
            <a:ext cx="232591" cy="29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97143" y="5844727"/>
            <a:ext cx="421571" cy="29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89874" y="6295636"/>
            <a:ext cx="428839" cy="29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9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9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03295" y="1181735"/>
            <a:ext cx="704215" cy="1223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86475" y="1181735"/>
            <a:ext cx="726440" cy="1223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24265" y="1181735"/>
            <a:ext cx="726440" cy="1193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61080" y="2727960"/>
            <a:ext cx="616585" cy="1193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51880" y="2727960"/>
            <a:ext cx="616585" cy="1193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89670" y="2727960"/>
            <a:ext cx="616585" cy="1193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0255"/>
            <a:ext cx="10800000" cy="4843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3140710"/>
            <a:ext cx="2124075" cy="2524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20" y="3429000"/>
            <a:ext cx="2524125" cy="25241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0370" y="3284855"/>
            <a:ext cx="2105025" cy="2295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5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86025" y="3909695"/>
            <a:ext cx="537845" cy="1003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57905" y="3909695"/>
            <a:ext cx="456565" cy="8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25645" y="3909695"/>
            <a:ext cx="481965" cy="92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51855" y="3909695"/>
            <a:ext cx="457200" cy="90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77380" y="3909695"/>
            <a:ext cx="578485" cy="926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00670" y="3909695"/>
            <a:ext cx="519430" cy="8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8472170" y="3909695"/>
            <a:ext cx="519430" cy="8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850" y="4725035"/>
            <a:ext cx="8949055" cy="1066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275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8413" y="5210203"/>
            <a:ext cx="2130254" cy="350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0340" y="5909945"/>
            <a:ext cx="673481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2734310"/>
            <a:ext cx="5974080" cy="2187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6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2023-07-20T13:03:00Z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