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6" r:id="rId5"/>
    <p:sldId id="335" r:id="rId6"/>
    <p:sldId id="334" r:id="rId7"/>
    <p:sldId id="333" r:id="rId8"/>
    <p:sldId id="332" r:id="rId9"/>
    <p:sldId id="331" r:id="rId10"/>
    <p:sldId id="330" r:id="rId11"/>
    <p:sldId id="329" r:id="rId12"/>
    <p:sldId id="328" r:id="rId13"/>
    <p:sldId id="327" r:id="rId14"/>
    <p:sldId id="326" r:id="rId15"/>
    <p:sldId id="325" r:id="rId16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8" userDrawn="1">
          <p15:clr>
            <a:srgbClr val="A4A3A4"/>
          </p15:clr>
        </p15:guide>
        <p15:guide id="2" pos="3855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8"/>
        <p:guide pos="3855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0" Type="http://schemas.openxmlformats.org/officeDocument/2006/relationships/tags" Target="tags/tag2.xml"/><Relationship Id="rId2" Type="http://schemas.openxmlformats.org/officeDocument/2006/relationships/theme" Target="theme/theme1.xml"/><Relationship Id="rId19" Type="http://schemas.openxmlformats.org/officeDocument/2006/relationships/tableStyles" Target="tableStyles.xml"/><Relationship Id="rId18" Type="http://schemas.openxmlformats.org/officeDocument/2006/relationships/viewProps" Target="viewProps.xml"/><Relationship Id="rId17" Type="http://schemas.openxmlformats.org/officeDocument/2006/relationships/presProps" Target="presProps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061845" y="2924175"/>
            <a:ext cx="8067675" cy="100965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72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277860" y="1162685"/>
            <a:ext cx="714375" cy="1120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331335" y="2753995"/>
            <a:ext cx="531495" cy="1099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251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9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424305" y="1610360"/>
            <a:ext cx="2309495" cy="187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482080" y="1610360"/>
            <a:ext cx="2301240" cy="1875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927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41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732780" y="1372235"/>
            <a:ext cx="744220" cy="1044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805170" y="2973070"/>
            <a:ext cx="786765" cy="1049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5868035" y="4554855"/>
            <a:ext cx="681990" cy="996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10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78907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2756033" y="5903702"/>
            <a:ext cx="2140689" cy="4855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310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255260" y="1238885"/>
            <a:ext cx="1054735" cy="1034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05714" y="1534648"/>
            <a:ext cx="314285" cy="381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674745" y="3890010"/>
            <a:ext cx="666115" cy="9645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443809" y="4185769"/>
            <a:ext cx="257142" cy="371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6" grpId="0" animBg="1"/>
      <p:bldP spid="8" grpId="0" bldLvl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37481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507218" y="3582115"/>
            <a:ext cx="88622" cy="1841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192433" y="3582115"/>
            <a:ext cx="88622" cy="1841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85253" y="6007378"/>
            <a:ext cx="428341" cy="317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8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62857" y="2838829"/>
            <a:ext cx="266666" cy="37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967619" y="3877014"/>
            <a:ext cx="266666" cy="37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5834285" y="4458017"/>
            <a:ext cx="552380" cy="38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5948571" y="5486678"/>
            <a:ext cx="304761" cy="37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5834285" y="6077206"/>
            <a:ext cx="552380" cy="38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83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69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720000" y="1248366"/>
            <a:ext cx="552380" cy="38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462857" y="2277593"/>
            <a:ext cx="266666" cy="371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339047" y="2868446"/>
            <a:ext cx="552380" cy="38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4434285" y="3897673"/>
            <a:ext cx="314285" cy="38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4339047" y="4488525"/>
            <a:ext cx="552380" cy="381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395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73010" y="2478405"/>
            <a:ext cx="488950" cy="998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088380" y="3785235"/>
            <a:ext cx="715010" cy="988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49335" y="3785235"/>
            <a:ext cx="748665" cy="1017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9883140" y="3785235"/>
            <a:ext cx="981075" cy="99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329523" y="5120115"/>
            <a:ext cx="314285" cy="371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8834285" y="5120115"/>
            <a:ext cx="542857" cy="3623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10110476" y="5120115"/>
            <a:ext cx="571428" cy="371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7" grpId="0" bldLvl="0" animBg="1"/>
      <p:bldP spid="8" grpId="0" bldLvl="0" animBg="1"/>
      <p:bldP spid="9" grpId="0" bldLvl="0" animBg="1"/>
      <p:bldP spid="16" grpId="0" animBg="1"/>
      <p:bldP spid="17" grpId="0" animBg="1"/>
      <p:bldP spid="1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225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765925" y="2954655"/>
            <a:ext cx="550545" cy="902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8039735" y="2964180"/>
            <a:ext cx="478155" cy="939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415145" y="2954655"/>
            <a:ext cx="567055" cy="9480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662857" y="4688980"/>
            <a:ext cx="295238" cy="362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196190" y="4688980"/>
            <a:ext cx="314285" cy="362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13" grpId="0" animBg="1"/>
      <p:bldP spid="1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14</vt:i4>
      </vt:variant>
    </vt:vector>
  </HeadingPairs>
  <TitlesOfParts>
    <vt:vector size="2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2023-07-20T12:47:21Z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