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14295" y="2985770"/>
            <a:ext cx="69627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412533"/>
            <a:ext cx="3609523" cy="44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3261589"/>
            <a:ext cx="6838095" cy="44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496987"/>
            <a:ext cx="7542857" cy="4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5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3582532"/>
            <a:ext cx="2485714" cy="4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4478116"/>
            <a:ext cx="1809523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5268898"/>
            <a:ext cx="1771428" cy="4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6126372"/>
            <a:ext cx="4790476" cy="4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5434058"/>
            <a:ext cx="5238095" cy="4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048750" y="5156835"/>
            <a:ext cx="2157730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9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45350" y="5224780"/>
            <a:ext cx="210820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815082" y="6234222"/>
            <a:ext cx="1199613" cy="3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0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4100" y="3128645"/>
            <a:ext cx="1982470" cy="163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45741" y="5182307"/>
            <a:ext cx="1659195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99951" y="6125192"/>
            <a:ext cx="568600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9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0882" y="2877298"/>
            <a:ext cx="281901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7794" y="3406548"/>
            <a:ext cx="951417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4261" y="5567650"/>
            <a:ext cx="281901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3773" y="5576471"/>
            <a:ext cx="281901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7310" y="5567650"/>
            <a:ext cx="273092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38013" y="5576471"/>
            <a:ext cx="281901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95144" y="5567650"/>
            <a:ext cx="273092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81404" y="6079258"/>
            <a:ext cx="951417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5644" y="6079258"/>
            <a:ext cx="951417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6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5620" y="5734718"/>
            <a:ext cx="4775384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4623893"/>
            <a:ext cx="5304761" cy="4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857" y="4633428"/>
            <a:ext cx="3733333" cy="45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5520181"/>
            <a:ext cx="4200000" cy="45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260817"/>
            <a:ext cx="3857142" cy="43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110482"/>
            <a:ext cx="2066666" cy="42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5714" y="3110482"/>
            <a:ext cx="1476190" cy="43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0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166717"/>
            <a:ext cx="7971428" cy="44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