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35" r:id="rId5"/>
    <p:sldId id="334" r:id="rId6"/>
    <p:sldId id="333" r:id="rId7"/>
    <p:sldId id="332" r:id="rId8"/>
    <p:sldId id="331" r:id="rId9"/>
    <p:sldId id="330" r:id="rId10"/>
    <p:sldId id="329" r:id="rId11"/>
    <p:sldId id="328" r:id="rId12"/>
    <p:sldId id="327" r:id="rId13"/>
    <p:sldId id="326" r:id="rId14"/>
    <p:sldId id="325" r:id="rId15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50" d="100"/>
          <a:sy n="50" d="100"/>
        </p:scale>
        <p:origin x="840" y="4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9" Type="http://schemas.openxmlformats.org/officeDocument/2006/relationships/tags" Target="tags/tag2.xml"/><Relationship Id="rId18" Type="http://schemas.openxmlformats.org/officeDocument/2006/relationships/tableStyles" Target="tableStyles.xml"/><Relationship Id="rId17" Type="http://schemas.openxmlformats.org/officeDocument/2006/relationships/viewProps" Target="viewProps.xml"/><Relationship Id="rId16" Type="http://schemas.openxmlformats.org/officeDocument/2006/relationships/presProps" Target="presProps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.png"/><Relationship Id="rId1" Type="http://schemas.openxmlformats.org/officeDocument/2006/relationships/tags" Target="../tags/tag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2"/>
          <a:stretch>
            <a:fillRect/>
          </a:stretch>
        </p:blipFill>
        <p:spPr>
          <a:xfrm>
            <a:off x="3505200" y="2890520"/>
            <a:ext cx="5181600" cy="107632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213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43809" y="4184839"/>
            <a:ext cx="5923809" cy="4385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78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1234285" y="3346855"/>
            <a:ext cx="2742857" cy="438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43809" y="4233849"/>
            <a:ext cx="3209523" cy="429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491428" y="4224312"/>
            <a:ext cx="5657142" cy="457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234285" y="5101768"/>
            <a:ext cx="4790476" cy="4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826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3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681904" y="2241094"/>
            <a:ext cx="3761904" cy="438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81904" y="3109422"/>
            <a:ext cx="4942857" cy="4293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81990" y="3948430"/>
            <a:ext cx="2496185" cy="7981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7896225" y="3716655"/>
            <a:ext cx="2515235" cy="1248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977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/>
          <p:cNvSpPr/>
          <p:nvPr/>
        </p:nvSpPr>
        <p:spPr bwMode="white">
          <a:xfrm>
            <a:off x="5386666" y="5479018"/>
            <a:ext cx="971428" cy="381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36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8615238" y="2434379"/>
            <a:ext cx="304761" cy="382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1534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7910476" y="2410396"/>
            <a:ext cx="314285" cy="3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310476" y="5496757"/>
            <a:ext cx="571428" cy="381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671323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028307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3965492" y="1263981"/>
            <a:ext cx="539441" cy="48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574267" y="1263981"/>
            <a:ext cx="539441" cy="48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3921276" y="2219557"/>
            <a:ext cx="530598" cy="48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362028" y="2219557"/>
            <a:ext cx="539441" cy="48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3275715" y="3166285"/>
            <a:ext cx="539441" cy="48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327361" y="3166285"/>
            <a:ext cx="539441" cy="48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7706210" y="3166285"/>
            <a:ext cx="539441" cy="48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3965492" y="5086285"/>
            <a:ext cx="539441" cy="47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6574267" y="5086285"/>
            <a:ext cx="539441" cy="477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186575" y="6112645"/>
            <a:ext cx="2511498" cy="424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718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5091428" y="3317855"/>
            <a:ext cx="3790476" cy="4291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9258815" cy="57600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4451286" y="2058638"/>
            <a:ext cx="4294653" cy="3676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875852" y="5138808"/>
            <a:ext cx="3323049" cy="3758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9161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/>
          <p:cNvSpPr/>
          <p:nvPr/>
        </p:nvSpPr>
        <p:spPr bwMode="white">
          <a:xfrm>
            <a:off x="2634285" y="3029937"/>
            <a:ext cx="2942857" cy="419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67619" y="3944576"/>
            <a:ext cx="2276190" cy="342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67619" y="4811578"/>
            <a:ext cx="2028571" cy="428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p="http://schemas.openxmlformats.org/presentationml/2006/main">
  <p:tag name="KSO_WM_BEAUTIFY_FLAG" val=""/>
</p:tagLst>
</file>

<file path=ppt/tags/tag2.xml><?xml version="1.0" encoding="utf-8"?>
<p:tagLst xmlns:p="http://schemas.openxmlformats.org/presentationml/2006/main">
  <p:tag name="COMMONDATA" val="eyJoZGlkIjoiMWU5NTkzNjQ2NzQyNDFkNzhmODUwZGZiNTQ0ZGRhZjM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20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2023-07-20T12:41:13Z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2052-12.1.0.15120</vt:lpwstr>
  </property>
  <property fmtid="{D5CDD505-2E9C-101B-9397-08002B2CF9AE}" pid="3" name="ICV">
    <vt:lpwstr>0803F182AC044BA3913AF2E555CD301E</vt:lpwstr>
  </property>
</Properties>
</file>