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7550" y="3067050"/>
            <a:ext cx="56769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4639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5577" y="2445773"/>
            <a:ext cx="130918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0713" y="3182660"/>
            <a:ext cx="122736" cy="15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8691" y="3252255"/>
            <a:ext cx="114553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0541" y="3252255"/>
            <a:ext cx="130918" cy="15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8419" y="3506072"/>
            <a:ext cx="421394" cy="15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6450" y="3768076"/>
            <a:ext cx="130918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0125" y="3768076"/>
            <a:ext cx="130918" cy="15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06450" y="4189739"/>
            <a:ext cx="130918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30125" y="4193833"/>
            <a:ext cx="126827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16172" y="4488588"/>
            <a:ext cx="122736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2015" y="4832469"/>
            <a:ext cx="282293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87064" y="5172255"/>
            <a:ext cx="384573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24758" y="6093364"/>
            <a:ext cx="233198" cy="2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0568" y="6408588"/>
            <a:ext cx="130918" cy="15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7800" y="2073275"/>
            <a:ext cx="139509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658" y="2073066"/>
            <a:ext cx="1249380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6215" y="2717800"/>
            <a:ext cx="2108835" cy="398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1595" y="2738755"/>
            <a:ext cx="3226435" cy="396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9411" y="1255701"/>
            <a:ext cx="1425941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0556" y="1255701"/>
            <a:ext cx="1434531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295" y="1913255"/>
            <a:ext cx="3302635" cy="477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5405" y="1933575"/>
            <a:ext cx="3658870" cy="463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341" y="3707781"/>
            <a:ext cx="2611083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074" y="4503168"/>
            <a:ext cx="4462420" cy="40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5554" y="4511908"/>
            <a:ext cx="1624286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272" y="5324776"/>
            <a:ext cx="1449631" cy="40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5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75928" y="5140327"/>
            <a:ext cx="2716399" cy="33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3058" y="5747018"/>
            <a:ext cx="4783999" cy="33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7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6484" y="3994917"/>
            <a:ext cx="3618809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8429" y="4739819"/>
            <a:ext cx="4597100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6484" y="5458736"/>
            <a:ext cx="5506131" cy="3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42169" y="4483698"/>
            <a:ext cx="108673" cy="6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8064" y="4456528"/>
            <a:ext cx="2268567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2795" y="5067849"/>
            <a:ext cx="1616523" cy="2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2795" y="5652000"/>
            <a:ext cx="971272" cy="2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5627" y="6195396"/>
            <a:ext cx="3660951" cy="31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