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5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55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7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728595" y="2962275"/>
            <a:ext cx="6734175" cy="9334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9062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62175" y="5431790"/>
            <a:ext cx="2263140" cy="889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598285" y="5431790"/>
            <a:ext cx="2383790" cy="879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83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82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205865" y="3098165"/>
            <a:ext cx="5718175" cy="9296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24915" y="4557395"/>
            <a:ext cx="5691505" cy="819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6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038860" y="1995805"/>
            <a:ext cx="2237740" cy="1120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243809" y="3601909"/>
            <a:ext cx="5019047" cy="828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898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075383" y="5661175"/>
            <a:ext cx="1329484" cy="889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71038" y="5661175"/>
            <a:ext cx="1329484" cy="889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058150" y="5597525"/>
            <a:ext cx="1849120" cy="944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84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28055" y="2592705"/>
            <a:ext cx="825500" cy="1048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10476" y="2887944"/>
            <a:ext cx="504761" cy="371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86666" y="5147044"/>
            <a:ext cx="257142" cy="371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96190" y="5147044"/>
            <a:ext cx="552380" cy="371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58095" y="5728500"/>
            <a:ext cx="304761" cy="381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710476" y="5728500"/>
            <a:ext cx="304761" cy="381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1328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040256" y="2151661"/>
            <a:ext cx="227487" cy="317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15882" y="2656067"/>
            <a:ext cx="268111" cy="325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057180" y="3494033"/>
            <a:ext cx="268111" cy="325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10938" y="4323864"/>
            <a:ext cx="495600" cy="325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74780" y="4567932"/>
            <a:ext cx="495600" cy="325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572406" y="4828271"/>
            <a:ext cx="259986" cy="325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831043" y="5666237"/>
            <a:ext cx="503724" cy="325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040931" y="5674372"/>
            <a:ext cx="227487" cy="317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011134" y="6170644"/>
            <a:ext cx="479350" cy="325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661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29523" y="2764209"/>
            <a:ext cx="561904" cy="400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043809" y="2754676"/>
            <a:ext cx="552380" cy="40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662857" y="2754676"/>
            <a:ext cx="552381" cy="409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939047" y="4337158"/>
            <a:ext cx="542857" cy="400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43809" y="4337158"/>
            <a:ext cx="552380" cy="400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53333" y="4337158"/>
            <a:ext cx="552380" cy="400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91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514725" y="2327275"/>
            <a:ext cx="695960" cy="1094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48345" y="2327275"/>
            <a:ext cx="653415" cy="1009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796030" y="3911600"/>
            <a:ext cx="866775" cy="1151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348345" y="3911600"/>
            <a:ext cx="786130" cy="1151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8" grpId="0" bldLvl="0" animBg="1"/>
      <p:bldP spid="9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6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205714" y="2430980"/>
            <a:ext cx="495238" cy="495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272380" y="4443037"/>
            <a:ext cx="428571" cy="3718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39353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886347" y="2246904"/>
            <a:ext cx="403276" cy="348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86347" y="6108305"/>
            <a:ext cx="403276" cy="348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37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2205990" y="2296160"/>
            <a:ext cx="1151255" cy="1132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5304155" y="2348865"/>
            <a:ext cx="1151255" cy="1132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>
            <p:custDataLst>
              <p:tags r:id="rId3"/>
            </p:custDataLst>
          </p:nvPr>
        </p:nvSpPr>
        <p:spPr bwMode="white">
          <a:xfrm>
            <a:off x="8402320" y="2348865"/>
            <a:ext cx="2634615" cy="1275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>
            <p:custDataLst>
              <p:tags r:id="rId4"/>
            </p:custDataLst>
          </p:nvPr>
        </p:nvSpPr>
        <p:spPr bwMode="white">
          <a:xfrm>
            <a:off x="2207895" y="3860800"/>
            <a:ext cx="1151255" cy="1132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>
            <p:custDataLst>
              <p:tags r:id="rId5"/>
            </p:custDataLst>
          </p:nvPr>
        </p:nvSpPr>
        <p:spPr bwMode="white">
          <a:xfrm>
            <a:off x="5592445" y="3644900"/>
            <a:ext cx="1151255" cy="1132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>
            <p:custDataLst>
              <p:tags r:id="rId6"/>
            </p:custDataLst>
          </p:nvPr>
        </p:nvSpPr>
        <p:spPr bwMode="white">
          <a:xfrm>
            <a:off x="8400415" y="3933190"/>
            <a:ext cx="2761615" cy="1342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  <p:bldP spid="37" grpId="0" bldLvl="0" animBg="1"/>
      <p:bldP spid="38" grpId="0" bldLvl="0" animBg="1"/>
      <p:bldP spid="39" grpId="0" bldLvl="0" animBg="1"/>
      <p:bldP spid="40" grpId="0" bldLvl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2023-07-20T13:34:52Z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