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0575"/>
            <a:ext cx="53054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3573145"/>
            <a:ext cx="51435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362657"/>
            <a:ext cx="2314285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58310"/>
            <a:ext cx="2352380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009265"/>
            <a:ext cx="30429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973195"/>
            <a:ext cx="640524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31310" y="6178550"/>
            <a:ext cx="8331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2040865"/>
            <a:ext cx="295238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2575298"/>
            <a:ext cx="304761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4006815"/>
            <a:ext cx="600000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2354149"/>
            <a:ext cx="780952" cy="3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523" y="2916541"/>
            <a:ext cx="761904" cy="3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4918274"/>
            <a:ext cx="761904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1706845"/>
            <a:ext cx="542857" cy="46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476" y="2231734"/>
            <a:ext cx="542857" cy="45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2794798"/>
            <a:ext cx="1533333" cy="45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9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7423" y="2236039"/>
            <a:ext cx="1177144" cy="3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1609" y="2236039"/>
            <a:ext cx="1198678" cy="3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400" y="2920365"/>
            <a:ext cx="2085340" cy="381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740" y="2840355"/>
            <a:ext cx="3696970" cy="40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8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456" y="1163203"/>
            <a:ext cx="1082738" cy="33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9423" y="1163203"/>
            <a:ext cx="1305655" cy="33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985" y="1959610"/>
            <a:ext cx="1798320" cy="31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5645" y="1942465"/>
            <a:ext cx="3085465" cy="422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60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9074" y="4552540"/>
            <a:ext cx="2366111" cy="2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1527" y="5125427"/>
            <a:ext cx="2658761" cy="2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9074" y="5710767"/>
            <a:ext cx="1948928" cy="26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301" y="6277427"/>
            <a:ext cx="4464478" cy="2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721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