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8720" y="3014345"/>
            <a:ext cx="47339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524" y="3517116"/>
            <a:ext cx="1380861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5968" y="3517116"/>
            <a:ext cx="3305699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524" y="4237116"/>
            <a:ext cx="4033789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524" y="4973860"/>
            <a:ext cx="2477182" cy="32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524" y="5660372"/>
            <a:ext cx="4527552" cy="38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11589" y="3658451"/>
            <a:ext cx="456243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2436" y="3658451"/>
            <a:ext cx="440777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589" y="4796516"/>
            <a:ext cx="448510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4703" y="4804258"/>
            <a:ext cx="456242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9595" y="6058535"/>
            <a:ext cx="386715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70445" y="6058535"/>
            <a:ext cx="38671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9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7465" y="2636520"/>
            <a:ext cx="243205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9219" y="2724436"/>
            <a:ext cx="2134196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7449" y="3387709"/>
            <a:ext cx="1339103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9219" y="3394690"/>
            <a:ext cx="948531" cy="29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7449" y="5196000"/>
            <a:ext cx="2134196" cy="29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09219" y="5182036"/>
            <a:ext cx="1750598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7320" y="5866130"/>
            <a:ext cx="13957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9219" y="5859272"/>
            <a:ext cx="1164741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animBg="1"/>
      <p:bldP spid="10" grpId="0" animBg="1"/>
      <p:bldP spid="12" grpId="0" animBg="1"/>
      <p:bldP spid="14" grpId="0" animBg="1"/>
      <p:bldP spid="15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6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4037363" y="4268649"/>
            <a:ext cx="116911" cy="7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8738" y="4246720"/>
            <a:ext cx="2652429" cy="3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19811" y="4933827"/>
            <a:ext cx="116911" cy="8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3389" y="4941137"/>
            <a:ext cx="1600225" cy="27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3389" y="5577076"/>
            <a:ext cx="1739058" cy="3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4145" y="6170930"/>
            <a:ext cx="39757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5897" y="4151762"/>
            <a:ext cx="1864673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218" y="4849944"/>
            <a:ext cx="1660014" cy="28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218" y="5510181"/>
            <a:ext cx="2175452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6898" y="6185596"/>
            <a:ext cx="3797567" cy="35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555" y="4025900"/>
            <a:ext cx="15081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4025757"/>
            <a:ext cx="1685714" cy="36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31990" y="4004945"/>
            <a:ext cx="16732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388485"/>
            <a:ext cx="8985885" cy="132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039645"/>
            <a:ext cx="4742857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858954"/>
            <a:ext cx="4790476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127941"/>
            <a:ext cx="2666666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4080268"/>
            <a:ext cx="1809523" cy="4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900241"/>
            <a:ext cx="4352380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8571" y="5167209"/>
            <a:ext cx="228571" cy="1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1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