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6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33370" y="3014345"/>
            <a:ext cx="6524625" cy="8286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474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676405" y="3557666"/>
            <a:ext cx="119149" cy="74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807242" y="3535311"/>
            <a:ext cx="2301081" cy="327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42345" y="4228300"/>
            <a:ext cx="1593629" cy="275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42345" y="4854225"/>
            <a:ext cx="1735119" cy="35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12558" y="5524858"/>
            <a:ext cx="2673424" cy="335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175345" y="5524858"/>
            <a:ext cx="1340435" cy="342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7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45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00952" y="1620427"/>
            <a:ext cx="304761" cy="37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139047" y="1629963"/>
            <a:ext cx="304761" cy="36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86666" y="1629963"/>
            <a:ext cx="295238" cy="36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00952" y="2669355"/>
            <a:ext cx="304761" cy="37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139047" y="2669355"/>
            <a:ext cx="304761" cy="36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86666" y="2669355"/>
            <a:ext cx="304761" cy="37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881904" y="3718282"/>
            <a:ext cx="571428" cy="362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920000" y="3718282"/>
            <a:ext cx="580952" cy="37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967619" y="3718282"/>
            <a:ext cx="561904" cy="37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7005714" y="3718282"/>
            <a:ext cx="571428" cy="37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043809" y="3718282"/>
            <a:ext cx="580952" cy="371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81904" y="4824424"/>
            <a:ext cx="2466666" cy="4386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234285" y="4824424"/>
            <a:ext cx="2733333" cy="45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689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499492" y="4583234"/>
            <a:ext cx="710185" cy="32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940297" y="5392085"/>
            <a:ext cx="726511" cy="32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97385" y="5392085"/>
            <a:ext cx="497947" cy="32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397428" y="6209106"/>
            <a:ext cx="1183642" cy="343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911647" y="6209106"/>
            <a:ext cx="718349" cy="3268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9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948555" y="972185"/>
            <a:ext cx="1312545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310476" y="2260365"/>
            <a:ext cx="1104761" cy="400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0153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97863" y="2125659"/>
            <a:ext cx="1144102" cy="34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559743" y="2167158"/>
            <a:ext cx="1376239" cy="348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99515" y="2853055"/>
            <a:ext cx="2567940" cy="3519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>
            <p:custDataLst>
              <p:tags r:id="rId3"/>
            </p:custDataLst>
          </p:nvPr>
        </p:nvSpPr>
        <p:spPr bwMode="white">
          <a:xfrm>
            <a:off x="5160010" y="2708910"/>
            <a:ext cx="3972560" cy="358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3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4118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402961" y="1787261"/>
            <a:ext cx="1230797" cy="354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8346" y="1787261"/>
            <a:ext cx="1478727" cy="372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51815" y="2420620"/>
            <a:ext cx="3884295" cy="3701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3" name="矩形 32"/>
          <p:cNvSpPr/>
          <p:nvPr>
            <p:custDataLst>
              <p:tags r:id="rId3"/>
            </p:custDataLst>
          </p:nvPr>
        </p:nvSpPr>
        <p:spPr bwMode="white">
          <a:xfrm>
            <a:off x="5015865" y="2493010"/>
            <a:ext cx="3279140" cy="373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3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52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62857" y="3908369"/>
            <a:ext cx="2780952" cy="3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77142" y="3946504"/>
            <a:ext cx="2780952" cy="35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62857" y="4814068"/>
            <a:ext cx="1619047" cy="35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77142" y="4814068"/>
            <a:ext cx="1371428" cy="352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58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681990" y="2526665"/>
            <a:ext cx="4236720" cy="4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911215" y="2526665"/>
            <a:ext cx="4439920" cy="591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1990" y="3422650"/>
            <a:ext cx="2348865" cy="372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861685" y="3408680"/>
            <a:ext cx="201104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04" y="4319306"/>
            <a:ext cx="971428" cy="324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780405" y="4196080"/>
            <a:ext cx="1492885" cy="592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0" grpId="0" bldLvl="0" animBg="1"/>
      <p:bldP spid="13" grpId="0" bldLvl="0" animBg="1"/>
      <p:bldP spid="14" grpId="0" animBg="1"/>
      <p:bldP spid="1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31289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563417" y="4127263"/>
            <a:ext cx="131398" cy="821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9014" y="4102613"/>
            <a:ext cx="3120723" cy="36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16605" y="4866778"/>
            <a:ext cx="1757460" cy="30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6605" y="5565209"/>
            <a:ext cx="2307693" cy="38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3487257"/>
            <a:ext cx="3400000" cy="44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4344731"/>
            <a:ext cx="4800000" cy="4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2023-07-20T13:37:12Z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