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4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4.png"/><Relationship Id="rId3" Type="http://schemas.openxmlformats.org/officeDocument/2006/relationships/tags" Target="../tags/tag2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207895" y="1700530"/>
            <a:ext cx="7324725" cy="13620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135505" y="3829050"/>
            <a:ext cx="8020050" cy="80010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361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129523" y="3919109"/>
            <a:ext cx="8961904" cy="829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619" y="5206682"/>
            <a:ext cx="7028571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8849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3271371"/>
            <a:ext cx="8971428" cy="8205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62857" y="4559400"/>
            <a:ext cx="5676190" cy="4293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4468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034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4043620"/>
            <a:ext cx="2114285" cy="4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034285" y="4034080"/>
            <a:ext cx="7180952" cy="4388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4883150"/>
            <a:ext cx="1118870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>
            <p:custDataLst>
              <p:tags r:id="rId2"/>
            </p:custDataLst>
          </p:nvPr>
        </p:nvSpPr>
        <p:spPr bwMode="white">
          <a:xfrm>
            <a:off x="1899285" y="4883150"/>
            <a:ext cx="5487035" cy="4483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  <p:bldP spid="2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4228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440520" y="4082212"/>
            <a:ext cx="1069859" cy="469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886820" y="4984267"/>
            <a:ext cx="1098013" cy="47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987948" y="4984267"/>
            <a:ext cx="1088628" cy="47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63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4685030" y="1181100"/>
            <a:ext cx="1701800" cy="6578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00952" y="2629287"/>
            <a:ext cx="304761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8681904" y="2629287"/>
            <a:ext cx="314285" cy="380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9272380" y="3781768"/>
            <a:ext cx="1114284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281904" y="5010446"/>
            <a:ext cx="2161904" cy="4952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824761" y="6001009"/>
            <a:ext cx="314285" cy="371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683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395855" y="4401820"/>
            <a:ext cx="589915" cy="1031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5492115" y="4401820"/>
            <a:ext cx="612140" cy="1079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076055" y="4401820"/>
            <a:ext cx="704215" cy="10788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2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072380" y="3325006"/>
            <a:ext cx="352380" cy="400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304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520000" y="1344082"/>
            <a:ext cx="342857" cy="3911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99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158095" y="2230590"/>
            <a:ext cx="352380" cy="400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/>
          <p:cNvSpPr/>
          <p:nvPr/>
        </p:nvSpPr>
        <p:spPr bwMode="white">
          <a:xfrm>
            <a:off x="9253333" y="3095987"/>
            <a:ext cx="314285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9272380" y="4972334"/>
            <a:ext cx="304761" cy="371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03705" y="2761615"/>
            <a:ext cx="3392170" cy="103505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03705" y="4436745"/>
            <a:ext cx="3444875" cy="14236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6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/>
          <p:cNvSpPr/>
          <p:nvPr/>
        </p:nvSpPr>
        <p:spPr bwMode="white">
          <a:xfrm>
            <a:off x="8158095" y="2515875"/>
            <a:ext cx="542857" cy="3716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0895" y="1340485"/>
            <a:ext cx="3126740" cy="2727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KSO_WM_BEAUTIFY_FLAG" val=""/>
</p:tagLst>
</file>

<file path=ppt/tags/tag3.xml><?xml version="1.0" encoding="utf-8"?>
<p:tagLst xmlns:p="http://schemas.openxmlformats.org/presentationml/2006/main">
  <p:tag name="KSO_WM_BEAUTIFY_FLAG" val=""/>
</p:tagLst>
</file>

<file path=ppt/tags/tag4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2023-07-20T12:44:32Z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