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5" Type="http://schemas.openxmlformats.org/officeDocument/2006/relationships/tags" Target="tags/tag6.xml"/><Relationship Id="rId14" Type="http://schemas.openxmlformats.org/officeDocument/2006/relationships/tableStyles" Target="tableStyles.xml"/><Relationship Id="rId13" Type="http://schemas.openxmlformats.org/officeDocument/2006/relationships/viewProps" Target="viewProps.xml"/><Relationship Id="rId12" Type="http://schemas.openxmlformats.org/officeDocument/2006/relationships/presProps" Target="presProps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3.xml"/><Relationship Id="rId2" Type="http://schemas.openxmlformats.org/officeDocument/2006/relationships/tags" Target="../tags/tag2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028950" y="3061970"/>
            <a:ext cx="6134100" cy="7334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52123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903589" y="4635041"/>
            <a:ext cx="218871" cy="25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04068" y="4635041"/>
            <a:ext cx="590290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675965" y="4635041"/>
            <a:ext cx="769367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03589" y="5378267"/>
            <a:ext cx="218871" cy="2588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04068" y="5378267"/>
            <a:ext cx="577025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5965" y="5378267"/>
            <a:ext cx="769367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896957" y="6121493"/>
            <a:ext cx="218871" cy="265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04068" y="6121493"/>
            <a:ext cx="583658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682598" y="6121493"/>
            <a:ext cx="749470" cy="27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605714" y="2210243"/>
            <a:ext cx="257142" cy="352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43543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811626" y="2598970"/>
            <a:ext cx="931068" cy="28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470333" y="2598970"/>
            <a:ext cx="937625" cy="28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252855" y="3068955"/>
            <a:ext cx="3382645" cy="36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6" name="矩形 45"/>
          <p:cNvSpPr/>
          <p:nvPr>
            <p:custDataLst>
              <p:tags r:id="rId3"/>
            </p:custDataLst>
          </p:nvPr>
        </p:nvSpPr>
        <p:spPr bwMode="white">
          <a:xfrm>
            <a:off x="5015865" y="2996565"/>
            <a:ext cx="3382645" cy="36048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4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699649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74776" y="1873350"/>
            <a:ext cx="1036517" cy="26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99236" y="1873350"/>
            <a:ext cx="1055026" cy="265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767715" y="2348865"/>
            <a:ext cx="2874645" cy="434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5" name="矩形 54"/>
          <p:cNvSpPr/>
          <p:nvPr>
            <p:custDataLst>
              <p:tags r:id="rId3"/>
            </p:custDataLst>
          </p:nvPr>
        </p:nvSpPr>
        <p:spPr bwMode="white">
          <a:xfrm>
            <a:off x="4008120" y="2204720"/>
            <a:ext cx="2874645" cy="4340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2" grpId="0" bldLvl="0" animBg="1"/>
      <p:bldP spid="5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96480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02069" y="3742076"/>
            <a:ext cx="1414755" cy="334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969549" y="3724488"/>
            <a:ext cx="2504380" cy="38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42120" y="4489557"/>
            <a:ext cx="333917" cy="52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10857" y="4463175"/>
            <a:ext cx="4420012" cy="404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21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615238" y="4004947"/>
            <a:ext cx="4742857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6190" y="4863329"/>
            <a:ext cx="1866666" cy="352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605714" y="5635872"/>
            <a:ext cx="8200001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805461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67385" y="4595783"/>
            <a:ext cx="4306102" cy="380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07294" y="5339567"/>
            <a:ext cx="328578" cy="518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67385" y="5339567"/>
            <a:ext cx="3320367" cy="363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58738" y="6057405"/>
            <a:ext cx="4141812" cy="39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788510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394475" y="5145913"/>
            <a:ext cx="2982989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94475" y="5737217"/>
            <a:ext cx="3970365" cy="32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94475" y="6335478"/>
            <a:ext cx="5326269" cy="313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KSO_WM_BEAUTIFY_FLAG" val=""/>
</p:tagLst>
</file>

<file path=ppt/tags/tag5.xml><?xml version="1.0" encoding="utf-8"?>
<p:tagLst xmlns:p="http://schemas.openxmlformats.org/presentationml/2006/main">
  <p:tag name="KSO_WM_BEAUTIFY_FLAG" val=""/>
</p:tagLst>
</file>

<file path=ppt/tags/tag6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2023-07-20T11:24:50Z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