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3" r:id="rId5"/>
    <p:sldId id="332" r:id="rId6"/>
    <p:sldId id="331" r:id="rId7"/>
    <p:sldId id="330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B0086"/>
    <a:srgbClr val="FFA7DB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50" d="100"/>
          <a:sy n="50" d="100"/>
        </p:scale>
        <p:origin x="840" y="4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0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8.xml"/><Relationship Id="rId8" Type="http://schemas.openxmlformats.org/officeDocument/2006/relationships/tags" Target="../tags/tag7.xml"/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image" Target="../media/image5.png"/><Relationship Id="rId2" Type="http://schemas.openxmlformats.org/officeDocument/2006/relationships/tags" Target="../tags/tag2.xml"/><Relationship Id="rId11" Type="http://schemas.openxmlformats.org/officeDocument/2006/relationships/slideLayout" Target="../slideLayouts/slideLayout1.xml"/><Relationship Id="rId10" Type="http://schemas.openxmlformats.org/officeDocument/2006/relationships/tags" Target="../tags/tag9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000375" y="3019425"/>
            <a:ext cx="6191250" cy="8191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3995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867520" y="1252547"/>
            <a:ext cx="517157" cy="3506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077143" y="2067890"/>
            <a:ext cx="990488" cy="3594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269236" y="2883232"/>
            <a:ext cx="1481350" cy="3682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768117" y="4470082"/>
            <a:ext cx="490861" cy="4295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603812" y="6100767"/>
            <a:ext cx="490861" cy="4383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705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15238" y="4060789"/>
            <a:ext cx="8533332" cy="448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9989"/>
          <a:stretch>
            <a:fillRect/>
          </a:stretch>
        </p:blipFill>
        <p:spPr>
          <a:xfrm>
            <a:off x="720090" y="764540"/>
            <a:ext cx="7015480" cy="17286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199515" y="2637155"/>
            <a:ext cx="6113145" cy="4025265"/>
          </a:xfrm>
          <a:prstGeom prst="rect">
            <a:avLst/>
          </a:prstGeom>
          <a:ln>
            <a:solidFill>
              <a:srgbClr val="FFA7DB"/>
            </a:solidFill>
          </a:ln>
        </p:spPr>
      </p:pic>
      <p:cxnSp>
        <p:nvCxnSpPr>
          <p:cNvPr id="7" name="直接连接符 6"/>
          <p:cNvCxnSpPr/>
          <p:nvPr/>
        </p:nvCxnSpPr>
        <p:spPr>
          <a:xfrm>
            <a:off x="2783840" y="3213100"/>
            <a:ext cx="863600" cy="1944370"/>
          </a:xfrm>
          <a:prstGeom prst="line">
            <a:avLst/>
          </a:prstGeom>
          <a:ln>
            <a:solidFill>
              <a:srgbClr val="EB0086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>
            <p:custDataLst>
              <p:tags r:id="rId4"/>
            </p:custDataLst>
          </p:nvPr>
        </p:nvCxnSpPr>
        <p:spPr>
          <a:xfrm>
            <a:off x="2783840" y="4076700"/>
            <a:ext cx="863600" cy="1512570"/>
          </a:xfrm>
          <a:prstGeom prst="line">
            <a:avLst/>
          </a:prstGeom>
          <a:ln>
            <a:solidFill>
              <a:srgbClr val="EB0086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>
            <p:custDataLst>
              <p:tags r:id="rId5"/>
            </p:custDataLst>
          </p:nvPr>
        </p:nvCxnSpPr>
        <p:spPr>
          <a:xfrm>
            <a:off x="2783840" y="5157470"/>
            <a:ext cx="863600" cy="431800"/>
          </a:xfrm>
          <a:prstGeom prst="line">
            <a:avLst/>
          </a:prstGeom>
          <a:ln>
            <a:solidFill>
              <a:srgbClr val="EB0086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>
            <p:custDataLst>
              <p:tags r:id="rId6"/>
            </p:custDataLst>
          </p:nvPr>
        </p:nvCxnSpPr>
        <p:spPr>
          <a:xfrm flipV="1">
            <a:off x="2783840" y="3860800"/>
            <a:ext cx="791845" cy="2232660"/>
          </a:xfrm>
          <a:prstGeom prst="line">
            <a:avLst/>
          </a:prstGeom>
          <a:ln>
            <a:solidFill>
              <a:srgbClr val="EB0086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>
            <p:custDataLst>
              <p:tags r:id="rId7"/>
            </p:custDataLst>
          </p:nvPr>
        </p:nvCxnSpPr>
        <p:spPr>
          <a:xfrm flipH="1">
            <a:off x="4871720" y="3213100"/>
            <a:ext cx="792480" cy="2160270"/>
          </a:xfrm>
          <a:prstGeom prst="line">
            <a:avLst/>
          </a:prstGeom>
          <a:ln>
            <a:solidFill>
              <a:srgbClr val="EB0086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>
            <p:custDataLst>
              <p:tags r:id="rId8"/>
            </p:custDataLst>
          </p:nvPr>
        </p:nvCxnSpPr>
        <p:spPr>
          <a:xfrm flipH="1">
            <a:off x="4727575" y="3933190"/>
            <a:ext cx="1009015" cy="1943735"/>
          </a:xfrm>
          <a:prstGeom prst="line">
            <a:avLst/>
          </a:prstGeom>
          <a:ln>
            <a:solidFill>
              <a:srgbClr val="EB0086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>
            <p:custDataLst>
              <p:tags r:id="rId9"/>
            </p:custDataLst>
          </p:nvPr>
        </p:nvCxnSpPr>
        <p:spPr>
          <a:xfrm>
            <a:off x="4871720" y="3716655"/>
            <a:ext cx="935990" cy="1512570"/>
          </a:xfrm>
          <a:prstGeom prst="line">
            <a:avLst/>
          </a:prstGeom>
          <a:ln>
            <a:solidFill>
              <a:srgbClr val="EB0086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>
            <p:custDataLst>
              <p:tags r:id="rId10"/>
            </p:custDataLst>
          </p:nvPr>
        </p:nvCxnSpPr>
        <p:spPr>
          <a:xfrm>
            <a:off x="4800600" y="4004945"/>
            <a:ext cx="935355" cy="2016125"/>
          </a:xfrm>
          <a:prstGeom prst="line">
            <a:avLst/>
          </a:prstGeom>
          <a:ln>
            <a:solidFill>
              <a:srgbClr val="EB0086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621254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358515" y="3469640"/>
            <a:ext cx="1537970" cy="356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532934" y="3469699"/>
            <a:ext cx="695716" cy="339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358633" y="4268283"/>
            <a:ext cx="1442339" cy="3568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974120" y="4268283"/>
            <a:ext cx="1450824" cy="3568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358633" y="5075362"/>
            <a:ext cx="1450824" cy="3653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008057" y="5075362"/>
            <a:ext cx="941763" cy="339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358633" y="5882442"/>
            <a:ext cx="1450824" cy="3653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974330" y="5882640"/>
            <a:ext cx="1664335" cy="365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287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129523" y="2240251"/>
            <a:ext cx="1085714" cy="4767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129523" y="3146145"/>
            <a:ext cx="1085714" cy="4863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129523" y="4042503"/>
            <a:ext cx="1085714" cy="5053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251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958095" y="4049125"/>
            <a:ext cx="1028571" cy="4858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739047" y="4049125"/>
            <a:ext cx="1028571" cy="4858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396190" y="4630254"/>
            <a:ext cx="238095" cy="1810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186666" y="4630254"/>
            <a:ext cx="228571" cy="1810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2987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09425" y="4174105"/>
            <a:ext cx="3955104" cy="360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628349" y="4988842"/>
            <a:ext cx="6415217" cy="426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618887" y="5803578"/>
            <a:ext cx="4059186" cy="4452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838926" y="5832000"/>
            <a:ext cx="1088126" cy="4168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68740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716515" y="3868961"/>
            <a:ext cx="2942093" cy="2510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16515" y="4418501"/>
            <a:ext cx="4521604" cy="3120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23294" y="4995180"/>
            <a:ext cx="4704638" cy="3188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878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24761" y="2934732"/>
            <a:ext cx="5219047" cy="4192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710476" y="3754126"/>
            <a:ext cx="361904" cy="571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43809" y="3725542"/>
            <a:ext cx="5466666" cy="438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78139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704447" y="4590350"/>
            <a:ext cx="491657" cy="3454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860274" y="5402104"/>
            <a:ext cx="991940" cy="3540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050603" y="6205223"/>
            <a:ext cx="983315" cy="3626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10.xml><?xml version="1.0" encoding="utf-8"?>
<p:tagLst xmlns:p="http://schemas.openxmlformats.org/presentationml/2006/main">
  <p:tag name="COMMONDATA" val="eyJoZGlkIjoiMWU5NTkzNjQ2NzQyNDFkNzhmODUwZGZiNTQ0ZGRhZjMifQ==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KSO_WM_BEAUTIFY_FLAG" val=""/>
</p:tagLst>
</file>

<file path=ppt/tags/tag7.xml><?xml version="1.0" encoding="utf-8"?>
<p:tagLst xmlns:p="http://schemas.openxmlformats.org/presentationml/2006/main">
  <p:tag name="KSO_WM_BEAUTIFY_FLAG" val=""/>
</p:tagLst>
</file>

<file path=ppt/tags/tag8.xml><?xml version="1.0" encoding="utf-8"?>
<p:tagLst xmlns:p="http://schemas.openxmlformats.org/presentationml/2006/main">
  <p:tag name="KSO_WM_BEAUTIFY_FLAG" val=""/>
</p:tagLst>
</file>

<file path=ppt/tags/tag9.xml><?xml version="1.0" encoding="utf-8"?>
<p:tagLst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2023-07-20T11:28:20Z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2052-12.1.0.15120</vt:lpwstr>
  </property>
  <property fmtid="{D5CDD505-2E9C-101B-9397-08002B2CF9AE}" pid="3" name="ICV">
    <vt:lpwstr>0803F182AC044BA3913AF2E555CD301E</vt:lpwstr>
  </property>
</Properties>
</file>