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1950" y="3014345"/>
            <a:ext cx="114681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309114"/>
            <a:ext cx="5571428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5167229"/>
            <a:ext cx="255238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5138625"/>
            <a:ext cx="2476190" cy="4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5909310"/>
            <a:ext cx="658304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7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9590" y="4213967"/>
            <a:ext cx="125813" cy="7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745" y="4182491"/>
            <a:ext cx="2319690" cy="34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745" y="4859213"/>
            <a:ext cx="2469094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0608" y="5520196"/>
            <a:ext cx="3019529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8472" y="6220524"/>
            <a:ext cx="2390460" cy="34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1326"/>
            <a:ext cx="5257142" cy="44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3079"/>
            <a:ext cx="2133333" cy="43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2023079"/>
            <a:ext cx="7247618" cy="42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44832"/>
            <a:ext cx="4838095" cy="43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15" y="4089285"/>
            <a:ext cx="8124875" cy="44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815" y="5010513"/>
            <a:ext cx="8422353" cy="43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213100"/>
            <a:ext cx="9354185" cy="333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29681"/>
            <a:ext cx="9714285" cy="4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63414"/>
            <a:ext cx="1219047" cy="4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904" y="4432447"/>
            <a:ext cx="3714285" cy="4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2545004"/>
            <a:ext cx="2590476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3498339"/>
            <a:ext cx="1904761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095" y="4432608"/>
            <a:ext cx="1228571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252236"/>
            <a:ext cx="2857142" cy="41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082280"/>
            <a:ext cx="3933333" cy="4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4931405"/>
            <a:ext cx="2076190" cy="4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