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40" y="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2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581150" y="2990850"/>
            <a:ext cx="9029700" cy="8763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7275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06968" y="3272198"/>
            <a:ext cx="3163428" cy="427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41479" y="4203683"/>
            <a:ext cx="2498443" cy="332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41479" y="5059128"/>
            <a:ext cx="1766960" cy="427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03480" y="5933584"/>
            <a:ext cx="4331902" cy="446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572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768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24761" y="1296277"/>
            <a:ext cx="3400000" cy="419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2202346"/>
            <a:ext cx="2580952" cy="343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3041653"/>
            <a:ext cx="2152380" cy="438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3928647"/>
            <a:ext cx="4114285" cy="438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453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15238" y="3182565"/>
            <a:ext cx="2990476" cy="438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05714" y="4068697"/>
            <a:ext cx="3447619" cy="438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24761" y="4945300"/>
            <a:ext cx="3895238" cy="428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24761" y="5840960"/>
            <a:ext cx="2000000" cy="428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5934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353109" y="3694468"/>
            <a:ext cx="1817330" cy="420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837730" y="5342490"/>
            <a:ext cx="920780" cy="412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204298" y="5342490"/>
            <a:ext cx="920780" cy="412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590444" y="6158423"/>
            <a:ext cx="1841561" cy="428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57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72380" y="2238666"/>
            <a:ext cx="1066666" cy="504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53630" y="2202180"/>
            <a:ext cx="2712085" cy="550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15950" y="3158490"/>
            <a:ext cx="3344545" cy="630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853333" y="4238666"/>
            <a:ext cx="171428" cy="104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320000" y="4200571"/>
            <a:ext cx="3171428" cy="495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13" grpId="0" bldLvl="0" animBg="1"/>
      <p:bldP spid="16" grpId="0" animBg="1"/>
      <p:bldP spid="1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207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24761" y="2269382"/>
            <a:ext cx="1152380" cy="429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62857" y="4205916"/>
            <a:ext cx="1409523" cy="438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057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767619" y="2696141"/>
            <a:ext cx="3466666" cy="428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91428" y="3620128"/>
            <a:ext cx="2552380" cy="342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91428" y="4496487"/>
            <a:ext cx="2304761" cy="438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865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472380" y="1715010"/>
            <a:ext cx="3457143" cy="428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86666" y="2639010"/>
            <a:ext cx="2552380" cy="3429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986666" y="3515381"/>
            <a:ext cx="2352380" cy="447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8084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02013" y="3953265"/>
            <a:ext cx="477663" cy="3726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436348" y="3953265"/>
            <a:ext cx="2995513" cy="3726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97214" y="4739088"/>
            <a:ext cx="2558330" cy="315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97214" y="5476303"/>
            <a:ext cx="1991611" cy="3726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64830" y="6237822"/>
            <a:ext cx="6088179" cy="380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4711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950" y="3789045"/>
            <a:ext cx="8010525" cy="2819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080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881904" y="1267866"/>
            <a:ext cx="304761" cy="372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91428" y="4054741"/>
            <a:ext cx="2657142" cy="439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2023-07-20T12:40:23Z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0803F182AC044BA3913AF2E555CD301E</vt:lpwstr>
  </property>
</Properties>
</file>