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0" y="3004820"/>
            <a:ext cx="71628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2895" y="2596441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4173" y="2589673"/>
            <a:ext cx="216510" cy="26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9280" y="2596441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3792" y="2596441"/>
            <a:ext cx="223276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8899" y="2596441"/>
            <a:ext cx="18268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3410" y="2589673"/>
            <a:ext cx="216510" cy="26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8518" y="2596441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9795" y="2589673"/>
            <a:ext cx="216510" cy="27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98137" y="2596441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9414" y="2589673"/>
            <a:ext cx="216510" cy="26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52895" y="5371529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4173" y="5371529"/>
            <a:ext cx="21651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69280" y="5371529"/>
            <a:ext cx="18268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0558" y="5371529"/>
            <a:ext cx="21651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78899" y="5371529"/>
            <a:ext cx="18268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13410" y="5371529"/>
            <a:ext cx="216510" cy="26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88518" y="5371529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29795" y="5371529"/>
            <a:ext cx="21651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98137" y="5371529"/>
            <a:ext cx="1894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39414" y="5371529"/>
            <a:ext cx="21651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9305290" cy="429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938735"/>
            <a:ext cx="8971428" cy="4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3750252"/>
            <a:ext cx="3857142" cy="43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9428" y="3731665"/>
            <a:ext cx="2699827" cy="3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8" y="4557961"/>
            <a:ext cx="1810566" cy="38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3972" y="5392278"/>
            <a:ext cx="1129601" cy="36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7209" y="6218573"/>
            <a:ext cx="256363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42440" y="2112645"/>
            <a:ext cx="100965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8965" y="2048510"/>
            <a:ext cx="7207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3870" y="4102434"/>
            <a:ext cx="222508" cy="27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44731" y="4825913"/>
            <a:ext cx="2558853" cy="32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5734" y="5542434"/>
            <a:ext cx="1369820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72759" y="5542434"/>
            <a:ext cx="222508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9875" y="1712595"/>
            <a:ext cx="172275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animBg="1"/>
      <p:bldP spid="15" grpId="0" animBg="1"/>
      <p:bldP spid="16" grpId="0" animBg="1"/>
      <p:bldP spid="1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2591927"/>
            <a:ext cx="314285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2591927"/>
            <a:ext cx="304761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3582942"/>
            <a:ext cx="304761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3582942"/>
            <a:ext cx="314284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5238" y="5469681"/>
            <a:ext cx="1609523" cy="5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295954"/>
            <a:ext cx="276190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1295954"/>
            <a:ext cx="266666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666" y="2277346"/>
            <a:ext cx="266666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2277346"/>
            <a:ext cx="266666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142" y="4249658"/>
            <a:ext cx="266666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6637" y="3256397"/>
            <a:ext cx="248772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7284" y="3256397"/>
            <a:ext cx="437236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8857" y="3256397"/>
            <a:ext cx="233695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6637" y="4553151"/>
            <a:ext cx="241233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7284" y="4553151"/>
            <a:ext cx="437236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8857" y="4553151"/>
            <a:ext cx="241233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6329" y="5849905"/>
            <a:ext cx="211079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4669" y="5849905"/>
            <a:ext cx="248772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3934" y="5849905"/>
            <a:ext cx="211079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145"/>
            <a:ext cx="5314285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05346"/>
            <a:ext cx="2761904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2114870"/>
            <a:ext cx="2714285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91070"/>
            <a:ext cx="9180952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571" y="3057738"/>
            <a:ext cx="285714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67271"/>
            <a:ext cx="714285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4761" y="3867271"/>
            <a:ext cx="2057142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