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1916430"/>
            <a:ext cx="94583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3860800"/>
            <a:ext cx="7534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211234"/>
            <a:ext cx="3866666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4068813"/>
            <a:ext cx="361904" cy="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049756"/>
            <a:ext cx="6609522" cy="4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074" y="4617909"/>
            <a:ext cx="7101482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179" y="5424130"/>
            <a:ext cx="346566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179" y="6230351"/>
            <a:ext cx="1952236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52962" y="3790197"/>
            <a:ext cx="2444677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1599" y="4540068"/>
            <a:ext cx="3646438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9424" y="5298180"/>
            <a:ext cx="1391079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69424" y="6056291"/>
            <a:ext cx="1794409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860800"/>
            <a:ext cx="38576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2030347"/>
            <a:ext cx="2638095" cy="4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2898001"/>
            <a:ext cx="4219047" cy="4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307991"/>
            <a:ext cx="2971428" cy="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28" y="3765654"/>
            <a:ext cx="1857142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1428" y="4642843"/>
            <a:ext cx="2066666" cy="4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2658482"/>
            <a:ext cx="2761904" cy="4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3563657"/>
            <a:ext cx="2095238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4411662"/>
            <a:ext cx="2076190" cy="4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849736"/>
            <a:ext cx="3695238" cy="4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746553"/>
            <a:ext cx="2561904" cy="37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5714" y="3643371"/>
            <a:ext cx="3238095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4473404"/>
            <a:ext cx="3000000" cy="4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7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1821" y="3182823"/>
            <a:ext cx="272525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889" y="3962117"/>
            <a:ext cx="1438800" cy="33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889" y="4732941"/>
            <a:ext cx="166731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5571" y="5512235"/>
            <a:ext cx="2657548" cy="40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4035" y="6274588"/>
            <a:ext cx="4748040" cy="38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9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091" y="3530277"/>
            <a:ext cx="2821237" cy="27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1813" y="4235741"/>
            <a:ext cx="2046172" cy="27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1813" y="4894691"/>
            <a:ext cx="1844655" cy="35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0810" y="5584651"/>
            <a:ext cx="4076842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810" y="6290115"/>
            <a:ext cx="1348613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296056"/>
            <a:ext cx="4009523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53852"/>
            <a:ext cx="3047619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40241"/>
            <a:ext cx="3733333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50381"/>
            <a:ext cx="2990476" cy="4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708177"/>
            <a:ext cx="4600000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565973"/>
            <a:ext cx="1666666" cy="4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