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145" y="3009900"/>
            <a:ext cx="63150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1277389"/>
            <a:ext cx="304761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222189"/>
            <a:ext cx="314285" cy="37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3166989"/>
            <a:ext cx="428571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333" y="3166989"/>
            <a:ext cx="304761" cy="37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340"/>
            <a:ext cx="9400540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345" y="2132965"/>
            <a:ext cx="6396355" cy="400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15510" y="4409440"/>
            <a:ext cx="4660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0660" y="5428759"/>
            <a:ext cx="265299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2385" y="6201050"/>
            <a:ext cx="908448" cy="41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1289" y="6201050"/>
            <a:ext cx="900408" cy="41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0000" y="3060237"/>
            <a:ext cx="495238" cy="4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8095" y="3250944"/>
            <a:ext cx="504761" cy="4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3336762"/>
            <a:ext cx="523809" cy="4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666" y="4023305"/>
            <a:ext cx="514285" cy="4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355369"/>
            <a:ext cx="323809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714" y="2355369"/>
            <a:ext cx="276190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336290"/>
            <a:ext cx="4326255" cy="30327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3429000"/>
            <a:ext cx="3937000" cy="323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5" y="1052830"/>
            <a:ext cx="4542790" cy="2594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1052830"/>
            <a:ext cx="4552315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1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4072" y="6191751"/>
            <a:ext cx="3492545" cy="37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5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700530"/>
            <a:ext cx="2867025" cy="301942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2060575"/>
            <a:ext cx="3629025" cy="231457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4725035"/>
            <a:ext cx="2630805" cy="194881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20" y="4266565"/>
            <a:ext cx="3231515" cy="231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