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850" y="2132965"/>
            <a:ext cx="82677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23795" y="3933190"/>
            <a:ext cx="77057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4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933190"/>
            <a:ext cx="293370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476" y="1477071"/>
            <a:ext cx="571428" cy="5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1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1258057"/>
            <a:ext cx="571428" cy="51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666" y="2345077"/>
            <a:ext cx="580953" cy="52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0476" y="4528652"/>
            <a:ext cx="580952" cy="52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0952" y="5625207"/>
            <a:ext cx="580952" cy="52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3809" y="5701489"/>
            <a:ext cx="2723809" cy="4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277471"/>
            <a:ext cx="1076190" cy="48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2248884"/>
            <a:ext cx="571428" cy="5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0952" y="4440551"/>
            <a:ext cx="1647619" cy="51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3333" y="4440551"/>
            <a:ext cx="580952" cy="51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4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933" y="6109053"/>
            <a:ext cx="3336180" cy="442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50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4455" y="1114750"/>
            <a:ext cx="427779" cy="38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7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25865" y="6306668"/>
            <a:ext cx="2016757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2564765"/>
            <a:ext cx="5902960" cy="346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