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8125" y="2981325"/>
            <a:ext cx="117157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623002"/>
            <a:ext cx="3247619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547992"/>
            <a:ext cx="5895238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577" y="4345714"/>
            <a:ext cx="4555702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4707" y="5196000"/>
            <a:ext cx="6993322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221"/>
            <a:ext cx="3076190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72636"/>
            <a:ext cx="3304761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49291"/>
            <a:ext cx="3257142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64061"/>
            <a:ext cx="7266666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2306829"/>
            <a:ext cx="1076190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4328141"/>
            <a:ext cx="542857" cy="4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4318607"/>
            <a:ext cx="533333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1267613"/>
            <a:ext cx="542857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1267613"/>
            <a:ext cx="533334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2268883"/>
            <a:ext cx="542856" cy="4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4305" y="2127885"/>
            <a:ext cx="6184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904" y="3346441"/>
            <a:ext cx="857142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761" y="4338175"/>
            <a:ext cx="609523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2841917"/>
            <a:ext cx="304761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2841917"/>
            <a:ext cx="304761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3910441"/>
            <a:ext cx="295238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857" y="4978965"/>
            <a:ext cx="542857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3716" y="3300510"/>
            <a:ext cx="340954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277925"/>
            <a:ext cx="438095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2306131"/>
            <a:ext cx="342857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2306131"/>
            <a:ext cx="371428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559357"/>
            <a:ext cx="3676190" cy="4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4559357"/>
            <a:ext cx="3676190" cy="4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