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6" r:id="rId5"/>
    <p:sldId id="335" r:id="rId6"/>
    <p:sldId id="334" r:id="rId7"/>
    <p:sldId id="333" r:id="rId8"/>
    <p:sldId id="332" r:id="rId9"/>
    <p:sldId id="331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40" y="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5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png"/><Relationship Id="rId3" Type="http://schemas.openxmlformats.org/officeDocument/2006/relationships/tags" Target="../tags/tag2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215640" y="2132965"/>
            <a:ext cx="5505450" cy="1095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712085" y="3644900"/>
            <a:ext cx="7105650" cy="8763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976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81904" y="1230074"/>
            <a:ext cx="266666" cy="363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10476" y="1230074"/>
            <a:ext cx="533333" cy="372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215238" y="1220516"/>
            <a:ext cx="304761" cy="382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043809" y="1230074"/>
            <a:ext cx="295238" cy="372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758095" y="2176347"/>
            <a:ext cx="2104761" cy="449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2817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903317" y="5617412"/>
            <a:ext cx="3339758" cy="366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170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34285" y="4907306"/>
            <a:ext cx="390476" cy="3430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81904" y="4869192"/>
            <a:ext cx="3628571" cy="419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537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609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248589"/>
            <a:ext cx="3980952" cy="438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86666" y="1248589"/>
            <a:ext cx="3695238" cy="438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2164196"/>
            <a:ext cx="1447619" cy="343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3003502"/>
            <a:ext cx="4152380" cy="448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8590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809666" y="4252654"/>
            <a:ext cx="574814" cy="377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591791" y="5185944"/>
            <a:ext cx="1102513" cy="39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865063" y="6128661"/>
            <a:ext cx="1093090" cy="377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484711" y="6128661"/>
            <a:ext cx="838664" cy="377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207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434285" y="2622346"/>
            <a:ext cx="561904" cy="400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491428" y="2612807"/>
            <a:ext cx="542857" cy="410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662857" y="3986506"/>
            <a:ext cx="542857" cy="410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100952" y="3996045"/>
            <a:ext cx="561904" cy="400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948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53333" y="2299998"/>
            <a:ext cx="409523" cy="410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20000" y="2309552"/>
            <a:ext cx="314284" cy="372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58095" y="3264946"/>
            <a:ext cx="771428" cy="401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334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081904" y="1257723"/>
            <a:ext cx="1114285" cy="495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053205" y="2207260"/>
            <a:ext cx="1500505" cy="726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777365" y="3250565"/>
            <a:ext cx="858520" cy="626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624445" y="3298825"/>
            <a:ext cx="1400175" cy="57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bldLvl="0" animBg="1"/>
      <p:bldP spid="9" grpId="0" bldLvl="0" animBg="1"/>
      <p:bldP spid="11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8884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780834" y="2342181"/>
            <a:ext cx="1447574" cy="375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58437" y="2298545"/>
            <a:ext cx="1456294" cy="375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1407160" y="2996565"/>
            <a:ext cx="3615055" cy="3586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>
            <p:custDataLst>
              <p:tags r:id="rId3"/>
            </p:custDataLst>
          </p:nvPr>
        </p:nvSpPr>
        <p:spPr bwMode="white">
          <a:xfrm>
            <a:off x="5999480" y="2853055"/>
            <a:ext cx="3809365" cy="3725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2" grpId="0" bldLvl="0" animBg="1"/>
      <p:bldP spid="3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432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588770" y="3257550"/>
            <a:ext cx="3778250" cy="555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443809" y="3431785"/>
            <a:ext cx="2085714" cy="352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62857" y="4347054"/>
            <a:ext cx="2076190" cy="371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443809" y="4327986"/>
            <a:ext cx="1390476" cy="352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662857" y="5271857"/>
            <a:ext cx="923809" cy="333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232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2259639"/>
            <a:ext cx="2123809" cy="352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00952" y="2259639"/>
            <a:ext cx="2095238" cy="352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02615" y="3062605"/>
            <a:ext cx="1420495" cy="541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500952" y="3165756"/>
            <a:ext cx="933333" cy="333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6173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560" y="3140710"/>
            <a:ext cx="9237980" cy="33680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2023-07-20T12:13:28Z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0803F182AC044BA3913AF2E555CD301E</vt:lpwstr>
  </property>
</Properties>
</file>