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14420" y="3052445"/>
            <a:ext cx="4962525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71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5019" y="1258315"/>
            <a:ext cx="378853" cy="34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5533" y="4525684"/>
            <a:ext cx="303082" cy="34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17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6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39387"/>
            <a:ext cx="6542857" cy="43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98846"/>
            <a:ext cx="9542857" cy="43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958306"/>
            <a:ext cx="4390476" cy="429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128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00646" y="2303126"/>
            <a:ext cx="262797" cy="32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77433" y="2303126"/>
            <a:ext cx="254585" cy="32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22382" y="3091942"/>
            <a:ext cx="271010" cy="32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99169" y="3100159"/>
            <a:ext cx="271010" cy="312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30594" y="3897192"/>
            <a:ext cx="254585" cy="32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99169" y="3897192"/>
            <a:ext cx="271010" cy="312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30594" y="4702442"/>
            <a:ext cx="254585" cy="312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23806" y="4694225"/>
            <a:ext cx="451683" cy="32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81320" y="5491258"/>
            <a:ext cx="262797" cy="312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00620" y="5491258"/>
            <a:ext cx="451683" cy="32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992380" y="5491258"/>
            <a:ext cx="262797" cy="32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495255" y="5491258"/>
            <a:ext cx="254585" cy="32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998130" y="5491258"/>
            <a:ext cx="271010" cy="312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24818" y="6230773"/>
            <a:ext cx="3079661" cy="386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46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703052" y="4255294"/>
            <a:ext cx="568498" cy="37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6544" y="4264784"/>
            <a:ext cx="303199" cy="37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24590" y="5204224"/>
            <a:ext cx="549548" cy="37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75653" y="5213713"/>
            <a:ext cx="303199" cy="37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39145" y="5204224"/>
            <a:ext cx="540073" cy="37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15115" y="6153153"/>
            <a:ext cx="559023" cy="37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3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48571" y="1344041"/>
            <a:ext cx="3819047" cy="438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3809" y="2307534"/>
            <a:ext cx="571428" cy="37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00952" y="4215439"/>
            <a:ext cx="580952" cy="381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9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10476" y="2497167"/>
            <a:ext cx="304761" cy="381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7619" y="4403627"/>
            <a:ext cx="580952" cy="381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43809" y="4403627"/>
            <a:ext cx="828571" cy="381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0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91120" y="4557395"/>
            <a:ext cx="2813685" cy="1006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72080" y="4705985"/>
            <a:ext cx="235013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7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67830" y="2546985"/>
            <a:ext cx="2519045" cy="110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3490" y="2585085"/>
            <a:ext cx="275780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4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53333" y="4488416"/>
            <a:ext cx="314285" cy="371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0000" y="4488416"/>
            <a:ext cx="304761" cy="371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4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4655770"/>
            <a:ext cx="552380" cy="372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77142" y="4655770"/>
            <a:ext cx="304761" cy="36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96190" y="4627139"/>
            <a:ext cx="552380" cy="36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15238" y="4627139"/>
            <a:ext cx="304761" cy="36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1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05714" y="3337317"/>
            <a:ext cx="428571" cy="39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9523" y="5178069"/>
            <a:ext cx="361905" cy="41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2023-07-20T12:11:34Z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