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19020" y="3090545"/>
            <a:ext cx="755332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4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43480"/>
            <a:ext cx="3057142" cy="35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62643"/>
            <a:ext cx="3047619" cy="35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24655"/>
            <a:ext cx="9552380" cy="44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743818"/>
            <a:ext cx="1219047" cy="4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7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6819" y="4913463"/>
            <a:ext cx="3713878" cy="36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6819" y="5584682"/>
            <a:ext cx="3534426" cy="36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4622" y="6255902"/>
            <a:ext cx="4111793" cy="35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9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70505" y="4149931"/>
            <a:ext cx="418261" cy="28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8964" y="5150128"/>
            <a:ext cx="432440" cy="2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9571" y="5150128"/>
            <a:ext cx="226853" cy="28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48062" y="5533182"/>
            <a:ext cx="404083" cy="2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92524" y="5880768"/>
            <a:ext cx="765632" cy="3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10231" y="6136137"/>
            <a:ext cx="411172" cy="2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8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3179" y="1996690"/>
            <a:ext cx="667276" cy="31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6409" y="3021380"/>
            <a:ext cx="675035" cy="31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9757" y="3021380"/>
            <a:ext cx="465541" cy="31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3999" y="4108172"/>
            <a:ext cx="465541" cy="31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4094" y="5676258"/>
            <a:ext cx="667276" cy="30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0047" y="6072161"/>
            <a:ext cx="837975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1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4285" y="1162632"/>
            <a:ext cx="571428" cy="3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095" y="1172163"/>
            <a:ext cx="314285" cy="371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4285" y="2020476"/>
            <a:ext cx="847619" cy="3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1428" y="2020476"/>
            <a:ext cx="580953" cy="3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0476" y="3812418"/>
            <a:ext cx="1038095" cy="46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0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6995" y="2054819"/>
            <a:ext cx="1254824" cy="31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60542" y="2054819"/>
            <a:ext cx="834045" cy="30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2"/>
            </p:custDataLst>
          </p:nvPr>
        </p:nvSpPr>
        <p:spPr bwMode="white">
          <a:xfrm>
            <a:off x="1199515" y="2636520"/>
            <a:ext cx="3478530" cy="409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3"/>
            </p:custDataLst>
          </p:nvPr>
        </p:nvSpPr>
        <p:spPr bwMode="white">
          <a:xfrm>
            <a:off x="5664200" y="2421255"/>
            <a:ext cx="3478530" cy="409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3" grpId="0" bldLvl="0" animBg="1"/>
      <p:bldP spid="4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9047" y="1439206"/>
            <a:ext cx="1323809" cy="40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0000" y="1439206"/>
            <a:ext cx="1590476" cy="40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2"/>
            </p:custDataLst>
          </p:nvPr>
        </p:nvSpPr>
        <p:spPr bwMode="white">
          <a:xfrm>
            <a:off x="720090" y="2132965"/>
            <a:ext cx="3478530" cy="409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5304155" y="2132965"/>
            <a:ext cx="5445760" cy="411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3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67601"/>
            <a:ext cx="4723809" cy="41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87658"/>
            <a:ext cx="4942857" cy="41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17251"/>
            <a:ext cx="2580952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99166"/>
            <a:ext cx="9533333" cy="45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519223"/>
            <a:ext cx="7152380" cy="45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58095" y="4795754"/>
            <a:ext cx="685714" cy="162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1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2023-07-20T11:20:19Z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