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92220" y="1916430"/>
            <a:ext cx="44862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9695" y="3573145"/>
            <a:ext cx="70104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172718"/>
            <a:ext cx="3638095" cy="4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2172718"/>
            <a:ext cx="3171428" cy="4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3030375"/>
            <a:ext cx="2285714" cy="3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7142" y="3049434"/>
            <a:ext cx="1819047" cy="34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1428" y="3888031"/>
            <a:ext cx="2000000" cy="4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7142" y="3888031"/>
            <a:ext cx="1990476" cy="4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4761" y="4764746"/>
            <a:ext cx="1876190" cy="34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809" y="5584284"/>
            <a:ext cx="3619047" cy="4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060391"/>
            <a:ext cx="5190476" cy="4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928169"/>
            <a:ext cx="4809523" cy="4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795948"/>
            <a:ext cx="5495238" cy="4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5635119"/>
            <a:ext cx="7790476" cy="4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5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6016190"/>
            <a:ext cx="2714285" cy="4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191458"/>
            <a:ext cx="5580952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4115439"/>
            <a:ext cx="4161904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667280"/>
            <a:ext cx="5314285" cy="4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3572065"/>
            <a:ext cx="361904" cy="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3553017"/>
            <a:ext cx="5809523" cy="4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3658322"/>
            <a:ext cx="152380" cy="9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3382069"/>
            <a:ext cx="4104761" cy="4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4277510"/>
            <a:ext cx="5352380" cy="4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6190" y="4563289"/>
            <a:ext cx="228571" cy="1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201940"/>
            <a:ext cx="3647619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2201940"/>
            <a:ext cx="3161904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80" y="3060037"/>
            <a:ext cx="2285714" cy="37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095" y="3079106"/>
            <a:ext cx="1828571" cy="34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380" y="3918135"/>
            <a:ext cx="2000000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8095" y="3918135"/>
            <a:ext cx="2000000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5238" y="4785767"/>
            <a:ext cx="1866666" cy="35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4761" y="5605727"/>
            <a:ext cx="3590476" cy="4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