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2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05100" y="3081020"/>
            <a:ext cx="6781800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136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05822" y="4399139"/>
            <a:ext cx="192272" cy="240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24274" y="4976342"/>
            <a:ext cx="468664" cy="300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52582" y="5667782"/>
            <a:ext cx="198281" cy="240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4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62857" y="2365343"/>
            <a:ext cx="1066666" cy="505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185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2924810"/>
            <a:ext cx="3636010" cy="36683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2445" y="2996565"/>
            <a:ext cx="3665220" cy="3591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4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196340"/>
            <a:ext cx="4424045" cy="43859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8345" y="1196340"/>
            <a:ext cx="4550410" cy="4511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446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955" y="2708910"/>
            <a:ext cx="6714490" cy="3862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20395"/>
            <a:ext cx="6893560" cy="6102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1965960"/>
            <a:ext cx="2360295" cy="236918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2310" y="1988820"/>
            <a:ext cx="2299335" cy="226504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705" y="4436745"/>
            <a:ext cx="2227580" cy="221107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12310" y="4484370"/>
            <a:ext cx="2179320" cy="2163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764355"/>
            <a:ext cx="61941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2580" y="3068955"/>
            <a:ext cx="4621530" cy="3322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603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6055" y="4918710"/>
            <a:ext cx="2338070" cy="178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82788" y="4918785"/>
            <a:ext cx="1242066" cy="178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97719" y="4918785"/>
            <a:ext cx="2247244" cy="178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2023-07-20T11:49:19Z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