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785" y="1916430"/>
            <a:ext cx="511492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81070" y="3644900"/>
            <a:ext cx="52292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049521"/>
            <a:ext cx="6142856" cy="4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3689642"/>
            <a:ext cx="8961904" cy="4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4481096"/>
            <a:ext cx="5019047" cy="4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000" y="4471560"/>
            <a:ext cx="2657142" cy="4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8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150" y="5220102"/>
            <a:ext cx="8179582" cy="39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150" y="5902099"/>
            <a:ext cx="2381605" cy="3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1428" y="4134232"/>
            <a:ext cx="542857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809" y="5058137"/>
            <a:ext cx="542857" cy="4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5714" y="5982042"/>
            <a:ext cx="1066666" cy="5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0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4207" y="2199540"/>
            <a:ext cx="1085149" cy="47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1088" y="5013442"/>
            <a:ext cx="1066277" cy="47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124698"/>
            <a:ext cx="7885714" cy="4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534992"/>
            <a:ext cx="9133333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421082"/>
            <a:ext cx="714285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580" y="4050665"/>
            <a:ext cx="64535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269275"/>
            <a:ext cx="2314285" cy="224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5580" y="4918075"/>
            <a:ext cx="47859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5714" y="5604680"/>
            <a:ext cx="1371428" cy="47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871" y="6225717"/>
            <a:ext cx="3585468" cy="39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