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7" r:id="rId12"/>
    <p:sldId id="326" r:id="rId13"/>
    <p:sldId id="325" r:id="rId14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tags" Target="tags/tag3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439920" y="1772920"/>
            <a:ext cx="3505200" cy="13239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712085" y="3716655"/>
            <a:ext cx="6781800" cy="94297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965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258460"/>
            <a:ext cx="5257142" cy="4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5115798"/>
            <a:ext cx="5247619" cy="43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653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9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1172042"/>
            <a:ext cx="5752380" cy="43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2048421"/>
            <a:ext cx="4028571" cy="428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34326"/>
            <a:ext cx="1466666" cy="342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744023"/>
            <a:ext cx="1866666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601350"/>
            <a:ext cx="9209523" cy="447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558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681904" y="4145721"/>
            <a:ext cx="314285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29523" y="4155252"/>
            <a:ext cx="295238" cy="371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586666" y="5098791"/>
            <a:ext cx="314285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453333" y="5098791"/>
            <a:ext cx="304761" cy="381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51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77142" y="2221475"/>
            <a:ext cx="1133333" cy="467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834285" y="3165735"/>
            <a:ext cx="314285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748571" y="3175273"/>
            <a:ext cx="257142" cy="371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34285" y="5063793"/>
            <a:ext cx="561904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7142" y="5998515"/>
            <a:ext cx="571428" cy="381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114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10665" y="3411220"/>
            <a:ext cx="210502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167505" y="3411220"/>
            <a:ext cx="2894965" cy="1394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43495" y="3411220"/>
            <a:ext cx="2343150" cy="1446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05450" y="1400175"/>
            <a:ext cx="3738880" cy="142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51580" y="1781256"/>
            <a:ext cx="551822" cy="371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652270" y="4208780"/>
            <a:ext cx="2083435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323965" y="4208780"/>
            <a:ext cx="2102485" cy="140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7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726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53333" y="2296331"/>
            <a:ext cx="371428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86666" y="5135546"/>
            <a:ext cx="371428" cy="409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67619" y="1296655"/>
            <a:ext cx="352380" cy="401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721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662857" y="1334427"/>
            <a:ext cx="428571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39047" y="4100323"/>
            <a:ext cx="342857" cy="39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75470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159698" y="2901121"/>
            <a:ext cx="184635" cy="25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300107" y="2894280"/>
            <a:ext cx="403463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63961" y="3551002"/>
            <a:ext cx="389786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00107" y="3551002"/>
            <a:ext cx="389786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146021" y="4207724"/>
            <a:ext cx="218827" cy="25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300107" y="4207724"/>
            <a:ext cx="403463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39183" y="4864446"/>
            <a:ext cx="218827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300107" y="4864446"/>
            <a:ext cx="403463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4159698" y="5521168"/>
            <a:ext cx="191474" cy="2599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00107" y="5521168"/>
            <a:ext cx="403463" cy="26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146021" y="6171049"/>
            <a:ext cx="211989" cy="27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6293269" y="6171049"/>
            <a:ext cx="410302" cy="2736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9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2023-07-20T13:29:50Z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