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28570" y="2995295"/>
            <a:ext cx="71342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6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75815" y="4632325"/>
            <a:ext cx="2611120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4931" y="5838976"/>
            <a:ext cx="5584620" cy="78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5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135821"/>
            <a:ext cx="3180952" cy="43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965" y="2996565"/>
            <a:ext cx="2553335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3809" y="4282213"/>
            <a:ext cx="5961904" cy="83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9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4645" y="2406185"/>
            <a:ext cx="2363948" cy="35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1393" y="3530277"/>
            <a:ext cx="999834" cy="37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8063" y="4755149"/>
            <a:ext cx="999834" cy="29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8063" y="5925755"/>
            <a:ext cx="999834" cy="31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36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64968" y="4584824"/>
            <a:ext cx="234319" cy="29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7645" y="5039175"/>
            <a:ext cx="241641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57645" y="5815969"/>
            <a:ext cx="241641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4968" y="6262992"/>
            <a:ext cx="234319" cy="29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3858060"/>
            <a:ext cx="304761" cy="37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1904" y="4439082"/>
            <a:ext cx="304761" cy="38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1904" y="5420152"/>
            <a:ext cx="304761" cy="38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1904" y="6010699"/>
            <a:ext cx="304761" cy="37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5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4152" y="3455896"/>
            <a:ext cx="271955" cy="33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4152" y="3967530"/>
            <a:ext cx="271955" cy="32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5000" y="4817501"/>
            <a:ext cx="263714" cy="33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1233" y="5073318"/>
            <a:ext cx="271955" cy="32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35000" y="5337386"/>
            <a:ext cx="271955" cy="31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48840" y="3417570"/>
            <a:ext cx="2426970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8095" y="4900176"/>
            <a:ext cx="6076190" cy="83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29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21105" y="3042920"/>
            <a:ext cx="2268220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19830" y="2996565"/>
            <a:ext cx="2109470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4509135"/>
            <a:ext cx="949579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57607" y="5847949"/>
            <a:ext cx="2460237" cy="82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8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4440" y="2792095"/>
            <a:ext cx="5278120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915" y="4157980"/>
            <a:ext cx="6435090" cy="11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4440" y="2049145"/>
            <a:ext cx="3416935" cy="9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3445332"/>
            <a:ext cx="6380952" cy="82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